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60" r:id="rId3"/>
    <p:sldId id="258" r:id="rId4"/>
    <p:sldId id="294" r:id="rId5"/>
    <p:sldId id="291" r:id="rId6"/>
    <p:sldId id="292" r:id="rId7"/>
    <p:sldId id="293" r:id="rId8"/>
    <p:sldId id="259" r:id="rId9"/>
    <p:sldId id="261" r:id="rId10"/>
    <p:sldId id="306" r:id="rId11"/>
    <p:sldId id="263" r:id="rId12"/>
    <p:sldId id="266" r:id="rId13"/>
    <p:sldId id="267" r:id="rId14"/>
    <p:sldId id="268" r:id="rId15"/>
    <p:sldId id="282" r:id="rId16"/>
    <p:sldId id="307" r:id="rId17"/>
    <p:sldId id="272" r:id="rId18"/>
    <p:sldId id="283" r:id="rId19"/>
    <p:sldId id="308" r:id="rId20"/>
    <p:sldId id="284" r:id="rId21"/>
    <p:sldId id="281" r:id="rId22"/>
    <p:sldId id="299" r:id="rId23"/>
    <p:sldId id="309" r:id="rId24"/>
    <p:sldId id="311" r:id="rId25"/>
    <p:sldId id="301" r:id="rId26"/>
    <p:sldId id="288" r:id="rId27"/>
    <p:sldId id="303" r:id="rId28"/>
    <p:sldId id="302" r:id="rId29"/>
    <p:sldId id="305" r:id="rId30"/>
    <p:sldId id="304" r:id="rId31"/>
    <p:sldId id="270" r:id="rId32"/>
    <p:sldId id="295" r:id="rId33"/>
    <p:sldId id="313" r:id="rId34"/>
    <p:sldId id="314" r:id="rId35"/>
    <p:sldId id="315" r:id="rId36"/>
    <p:sldId id="290" r:id="rId37"/>
    <p:sldId id="278" r:id="rId38"/>
    <p:sldId id="316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wrence Quesada" initials="LQ" lastIdx="1" clrIdx="0">
    <p:extLst>
      <p:ext uri="{19B8F6BF-5375-455C-9EA6-DF929625EA0E}">
        <p15:presenceInfo xmlns:p15="http://schemas.microsoft.com/office/powerpoint/2012/main" userId="f34a6ac6bedc32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93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40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6B1B3-47DB-4A87-9582-D5E1FABA0169}" type="doc">
      <dgm:prSet loTypeId="urn:microsoft.com/office/officeart/2005/8/layout/default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2C0E65E-825F-4C23-99F0-ADCE81B849A6}">
      <dgm:prSet/>
      <dgm:spPr/>
      <dgm:t>
        <a:bodyPr/>
        <a:lstStyle/>
        <a:p>
          <a:r>
            <a:rPr lang="en-US"/>
            <a:t>The Dataset</a:t>
          </a:r>
        </a:p>
      </dgm:t>
    </dgm:pt>
    <dgm:pt modelId="{1885F7EE-17AE-4324-AA85-3867AB9C672F}" type="parTrans" cxnId="{D65277AE-E357-431E-80FF-77C84196472C}">
      <dgm:prSet/>
      <dgm:spPr/>
      <dgm:t>
        <a:bodyPr/>
        <a:lstStyle/>
        <a:p>
          <a:endParaRPr lang="en-US"/>
        </a:p>
      </dgm:t>
    </dgm:pt>
    <dgm:pt modelId="{9C88AD27-E699-4B89-BC22-B5E5B4BB107A}" type="sibTrans" cxnId="{D65277AE-E357-431E-80FF-77C84196472C}">
      <dgm:prSet/>
      <dgm:spPr/>
      <dgm:t>
        <a:bodyPr/>
        <a:lstStyle/>
        <a:p>
          <a:endParaRPr lang="en-US"/>
        </a:p>
      </dgm:t>
    </dgm:pt>
    <dgm:pt modelId="{1B7C7CF6-CFD2-464A-9FFA-B94BDB965392}">
      <dgm:prSet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B6736D4B-0578-473B-9FF3-76CC3E974AE6}" type="parTrans" cxnId="{34F32B5F-BFA6-40F7-960B-57D9246AAF01}">
      <dgm:prSet/>
      <dgm:spPr/>
      <dgm:t>
        <a:bodyPr/>
        <a:lstStyle/>
        <a:p>
          <a:endParaRPr lang="en-US"/>
        </a:p>
      </dgm:t>
    </dgm:pt>
    <dgm:pt modelId="{37961824-1F74-43D1-8ABD-647A4B50F2F3}" type="sibTrans" cxnId="{34F32B5F-BFA6-40F7-960B-57D9246AAF01}">
      <dgm:prSet/>
      <dgm:spPr/>
      <dgm:t>
        <a:bodyPr/>
        <a:lstStyle/>
        <a:p>
          <a:endParaRPr lang="en-US"/>
        </a:p>
      </dgm:t>
    </dgm:pt>
    <dgm:pt modelId="{AA710060-EE4A-44B7-B953-52072F60736D}">
      <dgm:prSet/>
      <dgm:spPr/>
      <dgm:t>
        <a:bodyPr/>
        <a:lstStyle/>
        <a:p>
          <a:r>
            <a:rPr lang="en-US"/>
            <a:t>Preparing the Dataset</a:t>
          </a:r>
        </a:p>
      </dgm:t>
    </dgm:pt>
    <dgm:pt modelId="{A64BE76D-7683-47AD-8B5C-639669A06D53}" type="parTrans" cxnId="{1CCAD682-2E6C-4F23-B929-B0C75DDE12D3}">
      <dgm:prSet/>
      <dgm:spPr/>
      <dgm:t>
        <a:bodyPr/>
        <a:lstStyle/>
        <a:p>
          <a:endParaRPr lang="en-US"/>
        </a:p>
      </dgm:t>
    </dgm:pt>
    <dgm:pt modelId="{80D159FC-8E79-446F-909E-5A2B85E07F72}" type="sibTrans" cxnId="{1CCAD682-2E6C-4F23-B929-B0C75DDE12D3}">
      <dgm:prSet/>
      <dgm:spPr/>
      <dgm:t>
        <a:bodyPr/>
        <a:lstStyle/>
        <a:p>
          <a:endParaRPr lang="en-US"/>
        </a:p>
      </dgm:t>
    </dgm:pt>
    <dgm:pt modelId="{F895063E-6D23-4461-B3A8-0B9E949C03D0}">
      <dgm:prSet/>
      <dgm:spPr/>
      <dgm:t>
        <a:bodyPr/>
        <a:lstStyle/>
        <a:p>
          <a:r>
            <a:rPr lang="en-US" dirty="0"/>
            <a:t>Model Selection / Tuning</a:t>
          </a:r>
        </a:p>
      </dgm:t>
    </dgm:pt>
    <dgm:pt modelId="{A6CB10C6-0A01-4B3C-A238-2FEF3465F674}" type="parTrans" cxnId="{1A041628-2EA1-454E-8400-79F650100162}">
      <dgm:prSet/>
      <dgm:spPr/>
      <dgm:t>
        <a:bodyPr/>
        <a:lstStyle/>
        <a:p>
          <a:endParaRPr lang="en-US"/>
        </a:p>
      </dgm:t>
    </dgm:pt>
    <dgm:pt modelId="{F665A828-9964-449E-8EC3-E0E237FBDC38}" type="sibTrans" cxnId="{1A041628-2EA1-454E-8400-79F650100162}">
      <dgm:prSet/>
      <dgm:spPr/>
      <dgm:t>
        <a:bodyPr/>
        <a:lstStyle/>
        <a:p>
          <a:endParaRPr lang="en-US"/>
        </a:p>
      </dgm:t>
    </dgm:pt>
    <dgm:pt modelId="{5EDC030D-6F75-4DFB-877F-025006AD074E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FF9AB397-4283-4960-A78D-379A650B66A5}" type="parTrans" cxnId="{BD2FFEA5-A70C-4836-994F-639A3ED69DEF}">
      <dgm:prSet/>
      <dgm:spPr/>
      <dgm:t>
        <a:bodyPr/>
        <a:lstStyle/>
        <a:p>
          <a:endParaRPr lang="en-US"/>
        </a:p>
      </dgm:t>
    </dgm:pt>
    <dgm:pt modelId="{37E0AB9B-F009-4C91-98C1-FDB5ECE87352}" type="sibTrans" cxnId="{BD2FFEA5-A70C-4836-994F-639A3ED69DEF}">
      <dgm:prSet/>
      <dgm:spPr/>
      <dgm:t>
        <a:bodyPr/>
        <a:lstStyle/>
        <a:p>
          <a:endParaRPr lang="en-US"/>
        </a:p>
      </dgm:t>
    </dgm:pt>
    <dgm:pt modelId="{87124540-09BB-4599-AF23-5F3894BFC989}">
      <dgm:prSet/>
      <dgm:spPr/>
      <dgm:t>
        <a:bodyPr/>
        <a:lstStyle/>
        <a:p>
          <a:r>
            <a:rPr lang="en-US" dirty="0"/>
            <a:t>Target Audience</a:t>
          </a:r>
        </a:p>
      </dgm:t>
    </dgm:pt>
    <dgm:pt modelId="{4CC66C52-38EA-4318-AD90-B2A9C83C4F9F}" type="parTrans" cxnId="{318D301C-E2D0-4B62-A4E5-0998E68374D0}">
      <dgm:prSet/>
      <dgm:spPr/>
      <dgm:t>
        <a:bodyPr/>
        <a:lstStyle/>
        <a:p>
          <a:endParaRPr lang="en-US"/>
        </a:p>
      </dgm:t>
    </dgm:pt>
    <dgm:pt modelId="{8584C1B6-40BF-4B09-8C16-A8C00D6E9344}" type="sibTrans" cxnId="{318D301C-E2D0-4B62-A4E5-0998E68374D0}">
      <dgm:prSet/>
      <dgm:spPr/>
      <dgm:t>
        <a:bodyPr/>
        <a:lstStyle/>
        <a:p>
          <a:endParaRPr lang="en-US"/>
        </a:p>
      </dgm:t>
    </dgm:pt>
    <dgm:pt modelId="{F2F561B7-4891-4F42-9F20-440DC0A4B346}">
      <dgm:prSet/>
      <dgm:spPr/>
      <dgm:t>
        <a:bodyPr/>
        <a:lstStyle/>
        <a:p>
          <a:r>
            <a:rPr lang="en-US"/>
            <a:t>Future Considerations</a:t>
          </a:r>
        </a:p>
      </dgm:t>
    </dgm:pt>
    <dgm:pt modelId="{092690FE-B4C1-48FD-99E8-3FAEFEE160E4}" type="parTrans" cxnId="{93B5465E-CE5E-4026-A3F7-AC974319A37E}">
      <dgm:prSet/>
      <dgm:spPr/>
      <dgm:t>
        <a:bodyPr/>
        <a:lstStyle/>
        <a:p>
          <a:endParaRPr lang="en-US"/>
        </a:p>
      </dgm:t>
    </dgm:pt>
    <dgm:pt modelId="{8E5A2709-80B1-4BBC-BAAF-00A9AD5F0C1E}" type="sibTrans" cxnId="{93B5465E-CE5E-4026-A3F7-AC974319A37E}">
      <dgm:prSet/>
      <dgm:spPr/>
      <dgm:t>
        <a:bodyPr/>
        <a:lstStyle/>
        <a:p>
          <a:endParaRPr lang="en-US"/>
        </a:p>
      </dgm:t>
    </dgm:pt>
    <dgm:pt modelId="{26B7034C-F4D4-48C9-A360-9A535281E3B3}" type="pres">
      <dgm:prSet presAssocID="{4856B1B3-47DB-4A87-9582-D5E1FABA0169}" presName="diagram" presStyleCnt="0">
        <dgm:presLayoutVars>
          <dgm:dir/>
          <dgm:resizeHandles val="exact"/>
        </dgm:presLayoutVars>
      </dgm:prSet>
      <dgm:spPr/>
    </dgm:pt>
    <dgm:pt modelId="{4E5948A2-A7FE-4A53-8206-F097C6B37726}" type="pres">
      <dgm:prSet presAssocID="{62C0E65E-825F-4C23-99F0-ADCE81B849A6}" presName="node" presStyleLbl="node1" presStyleIdx="0" presStyleCnt="7">
        <dgm:presLayoutVars>
          <dgm:bulletEnabled val="1"/>
        </dgm:presLayoutVars>
      </dgm:prSet>
      <dgm:spPr/>
    </dgm:pt>
    <dgm:pt modelId="{5EA02E5B-BD17-483D-9883-6AEA8AE405D1}" type="pres">
      <dgm:prSet presAssocID="{9C88AD27-E699-4B89-BC22-B5E5B4BB107A}" presName="sibTrans" presStyleCnt="0"/>
      <dgm:spPr/>
    </dgm:pt>
    <dgm:pt modelId="{DEBCC181-E842-4922-8876-2F14ED4D0EE4}" type="pres">
      <dgm:prSet presAssocID="{1B7C7CF6-CFD2-464A-9FFA-B94BDB965392}" presName="node" presStyleLbl="node1" presStyleIdx="1" presStyleCnt="7">
        <dgm:presLayoutVars>
          <dgm:bulletEnabled val="1"/>
        </dgm:presLayoutVars>
      </dgm:prSet>
      <dgm:spPr/>
    </dgm:pt>
    <dgm:pt modelId="{CC76717B-644F-40B5-A24E-0DFED4ADFA08}" type="pres">
      <dgm:prSet presAssocID="{37961824-1F74-43D1-8ABD-647A4B50F2F3}" presName="sibTrans" presStyleCnt="0"/>
      <dgm:spPr/>
    </dgm:pt>
    <dgm:pt modelId="{D78CB2E2-BFF8-48EA-8C76-797B5EDEA49B}" type="pres">
      <dgm:prSet presAssocID="{AA710060-EE4A-44B7-B953-52072F60736D}" presName="node" presStyleLbl="node1" presStyleIdx="2" presStyleCnt="7">
        <dgm:presLayoutVars>
          <dgm:bulletEnabled val="1"/>
        </dgm:presLayoutVars>
      </dgm:prSet>
      <dgm:spPr/>
    </dgm:pt>
    <dgm:pt modelId="{F534B4E3-0926-4E53-BF33-ACFE24FFB291}" type="pres">
      <dgm:prSet presAssocID="{80D159FC-8E79-446F-909E-5A2B85E07F72}" presName="sibTrans" presStyleCnt="0"/>
      <dgm:spPr/>
    </dgm:pt>
    <dgm:pt modelId="{86053866-E319-4A1B-BA14-42F3A1084801}" type="pres">
      <dgm:prSet presAssocID="{F895063E-6D23-4461-B3A8-0B9E949C03D0}" presName="node" presStyleLbl="node1" presStyleIdx="3" presStyleCnt="7">
        <dgm:presLayoutVars>
          <dgm:bulletEnabled val="1"/>
        </dgm:presLayoutVars>
      </dgm:prSet>
      <dgm:spPr/>
    </dgm:pt>
    <dgm:pt modelId="{596BE759-2C0C-4F92-9125-C97AB2E8DAA9}" type="pres">
      <dgm:prSet presAssocID="{F665A828-9964-449E-8EC3-E0E237FBDC38}" presName="sibTrans" presStyleCnt="0"/>
      <dgm:spPr/>
    </dgm:pt>
    <dgm:pt modelId="{8D62D233-F55F-42C5-91C8-9279A0E66037}" type="pres">
      <dgm:prSet presAssocID="{5EDC030D-6F75-4DFB-877F-025006AD074E}" presName="node" presStyleLbl="node1" presStyleIdx="4" presStyleCnt="7">
        <dgm:presLayoutVars>
          <dgm:bulletEnabled val="1"/>
        </dgm:presLayoutVars>
      </dgm:prSet>
      <dgm:spPr/>
    </dgm:pt>
    <dgm:pt modelId="{6CE2BEF7-BB28-4983-9EE2-0806F4AD1225}" type="pres">
      <dgm:prSet presAssocID="{37E0AB9B-F009-4C91-98C1-FDB5ECE87352}" presName="sibTrans" presStyleCnt="0"/>
      <dgm:spPr/>
    </dgm:pt>
    <dgm:pt modelId="{BF900073-0D9A-4EC5-9D37-7F7C8A07D42C}" type="pres">
      <dgm:prSet presAssocID="{87124540-09BB-4599-AF23-5F3894BFC989}" presName="node" presStyleLbl="node1" presStyleIdx="5" presStyleCnt="7">
        <dgm:presLayoutVars>
          <dgm:bulletEnabled val="1"/>
        </dgm:presLayoutVars>
      </dgm:prSet>
      <dgm:spPr/>
    </dgm:pt>
    <dgm:pt modelId="{0DFE01DA-A3BE-4BD0-AA76-B1880C204CF5}" type="pres">
      <dgm:prSet presAssocID="{8584C1B6-40BF-4B09-8C16-A8C00D6E9344}" presName="sibTrans" presStyleCnt="0"/>
      <dgm:spPr/>
    </dgm:pt>
    <dgm:pt modelId="{A1E15A19-A94E-43A6-A266-C13ED56B0F19}" type="pres">
      <dgm:prSet presAssocID="{F2F561B7-4891-4F42-9F20-440DC0A4B346}" presName="node" presStyleLbl="node1" presStyleIdx="6" presStyleCnt="7">
        <dgm:presLayoutVars>
          <dgm:bulletEnabled val="1"/>
        </dgm:presLayoutVars>
      </dgm:prSet>
      <dgm:spPr/>
    </dgm:pt>
  </dgm:ptLst>
  <dgm:cxnLst>
    <dgm:cxn modelId="{318D301C-E2D0-4B62-A4E5-0998E68374D0}" srcId="{4856B1B3-47DB-4A87-9582-D5E1FABA0169}" destId="{87124540-09BB-4599-AF23-5F3894BFC989}" srcOrd="5" destOrd="0" parTransId="{4CC66C52-38EA-4318-AD90-B2A9C83C4F9F}" sibTransId="{8584C1B6-40BF-4B09-8C16-A8C00D6E9344}"/>
    <dgm:cxn modelId="{886D4A1E-7FFC-4434-A9CC-5A0113148E42}" type="presOf" srcId="{1B7C7CF6-CFD2-464A-9FFA-B94BDB965392}" destId="{DEBCC181-E842-4922-8876-2F14ED4D0EE4}" srcOrd="0" destOrd="0" presId="urn:microsoft.com/office/officeart/2005/8/layout/default"/>
    <dgm:cxn modelId="{97013227-A4FF-4740-96AC-6C2209CAB292}" type="presOf" srcId="{5EDC030D-6F75-4DFB-877F-025006AD074E}" destId="{8D62D233-F55F-42C5-91C8-9279A0E66037}" srcOrd="0" destOrd="0" presId="urn:microsoft.com/office/officeart/2005/8/layout/default"/>
    <dgm:cxn modelId="{1A041628-2EA1-454E-8400-79F650100162}" srcId="{4856B1B3-47DB-4A87-9582-D5E1FABA0169}" destId="{F895063E-6D23-4461-B3A8-0B9E949C03D0}" srcOrd="3" destOrd="0" parTransId="{A6CB10C6-0A01-4B3C-A238-2FEF3465F674}" sibTransId="{F665A828-9964-449E-8EC3-E0E237FBDC38}"/>
    <dgm:cxn modelId="{D6C37328-C68A-455C-B91F-81A8692245C0}" type="presOf" srcId="{87124540-09BB-4599-AF23-5F3894BFC989}" destId="{BF900073-0D9A-4EC5-9D37-7F7C8A07D42C}" srcOrd="0" destOrd="0" presId="urn:microsoft.com/office/officeart/2005/8/layout/default"/>
    <dgm:cxn modelId="{CC940431-5E82-42D1-BDCA-BF0C8ED3E440}" type="presOf" srcId="{62C0E65E-825F-4C23-99F0-ADCE81B849A6}" destId="{4E5948A2-A7FE-4A53-8206-F097C6B37726}" srcOrd="0" destOrd="0" presId="urn:microsoft.com/office/officeart/2005/8/layout/default"/>
    <dgm:cxn modelId="{93B5465E-CE5E-4026-A3F7-AC974319A37E}" srcId="{4856B1B3-47DB-4A87-9582-D5E1FABA0169}" destId="{F2F561B7-4891-4F42-9F20-440DC0A4B346}" srcOrd="6" destOrd="0" parTransId="{092690FE-B4C1-48FD-99E8-3FAEFEE160E4}" sibTransId="{8E5A2709-80B1-4BBC-BAAF-00A9AD5F0C1E}"/>
    <dgm:cxn modelId="{34F32B5F-BFA6-40F7-960B-57D9246AAF01}" srcId="{4856B1B3-47DB-4A87-9582-D5E1FABA0169}" destId="{1B7C7CF6-CFD2-464A-9FFA-B94BDB965392}" srcOrd="1" destOrd="0" parTransId="{B6736D4B-0578-473B-9FF3-76CC3E974AE6}" sibTransId="{37961824-1F74-43D1-8ABD-647A4B50F2F3}"/>
    <dgm:cxn modelId="{1CCAD682-2E6C-4F23-B929-B0C75DDE12D3}" srcId="{4856B1B3-47DB-4A87-9582-D5E1FABA0169}" destId="{AA710060-EE4A-44B7-B953-52072F60736D}" srcOrd="2" destOrd="0" parTransId="{A64BE76D-7683-47AD-8B5C-639669A06D53}" sibTransId="{80D159FC-8E79-446F-909E-5A2B85E07F72}"/>
    <dgm:cxn modelId="{BD2FFEA5-A70C-4836-994F-639A3ED69DEF}" srcId="{4856B1B3-47DB-4A87-9582-D5E1FABA0169}" destId="{5EDC030D-6F75-4DFB-877F-025006AD074E}" srcOrd="4" destOrd="0" parTransId="{FF9AB397-4283-4960-A78D-379A650B66A5}" sibTransId="{37E0AB9B-F009-4C91-98C1-FDB5ECE87352}"/>
    <dgm:cxn modelId="{D65277AE-E357-431E-80FF-77C84196472C}" srcId="{4856B1B3-47DB-4A87-9582-D5E1FABA0169}" destId="{62C0E65E-825F-4C23-99F0-ADCE81B849A6}" srcOrd="0" destOrd="0" parTransId="{1885F7EE-17AE-4324-AA85-3867AB9C672F}" sibTransId="{9C88AD27-E699-4B89-BC22-B5E5B4BB107A}"/>
    <dgm:cxn modelId="{1481F9E2-2633-4D0B-A850-29D3A7545001}" type="presOf" srcId="{F2F561B7-4891-4F42-9F20-440DC0A4B346}" destId="{A1E15A19-A94E-43A6-A266-C13ED56B0F19}" srcOrd="0" destOrd="0" presId="urn:microsoft.com/office/officeart/2005/8/layout/default"/>
    <dgm:cxn modelId="{943A0BE4-591D-45DD-B249-AC3C402EAF5C}" type="presOf" srcId="{F895063E-6D23-4461-B3A8-0B9E949C03D0}" destId="{86053866-E319-4A1B-BA14-42F3A1084801}" srcOrd="0" destOrd="0" presId="urn:microsoft.com/office/officeart/2005/8/layout/default"/>
    <dgm:cxn modelId="{22E067E4-40AB-4C3A-BB72-B89DC0B4C386}" type="presOf" srcId="{4856B1B3-47DB-4A87-9582-D5E1FABA0169}" destId="{26B7034C-F4D4-48C9-A360-9A535281E3B3}" srcOrd="0" destOrd="0" presId="urn:microsoft.com/office/officeart/2005/8/layout/default"/>
    <dgm:cxn modelId="{227E20F4-DB56-40B0-93E0-A107C68F4E44}" type="presOf" srcId="{AA710060-EE4A-44B7-B953-52072F60736D}" destId="{D78CB2E2-BFF8-48EA-8C76-797B5EDEA49B}" srcOrd="0" destOrd="0" presId="urn:microsoft.com/office/officeart/2005/8/layout/default"/>
    <dgm:cxn modelId="{8E4E5F0A-6C09-4DD4-918E-249E3D208F12}" type="presParOf" srcId="{26B7034C-F4D4-48C9-A360-9A535281E3B3}" destId="{4E5948A2-A7FE-4A53-8206-F097C6B37726}" srcOrd="0" destOrd="0" presId="urn:microsoft.com/office/officeart/2005/8/layout/default"/>
    <dgm:cxn modelId="{6DE0F5FC-CA53-47BC-B7FF-BB5724245317}" type="presParOf" srcId="{26B7034C-F4D4-48C9-A360-9A535281E3B3}" destId="{5EA02E5B-BD17-483D-9883-6AEA8AE405D1}" srcOrd="1" destOrd="0" presId="urn:microsoft.com/office/officeart/2005/8/layout/default"/>
    <dgm:cxn modelId="{1CE4C5F1-64E2-4D30-B66A-F7527E9E8C78}" type="presParOf" srcId="{26B7034C-F4D4-48C9-A360-9A535281E3B3}" destId="{DEBCC181-E842-4922-8876-2F14ED4D0EE4}" srcOrd="2" destOrd="0" presId="urn:microsoft.com/office/officeart/2005/8/layout/default"/>
    <dgm:cxn modelId="{B2B04A59-2BD4-40AB-8BB0-7EF293D004EE}" type="presParOf" srcId="{26B7034C-F4D4-48C9-A360-9A535281E3B3}" destId="{CC76717B-644F-40B5-A24E-0DFED4ADFA08}" srcOrd="3" destOrd="0" presId="urn:microsoft.com/office/officeart/2005/8/layout/default"/>
    <dgm:cxn modelId="{9429E2EC-8523-494C-9A0D-748FADD03EEE}" type="presParOf" srcId="{26B7034C-F4D4-48C9-A360-9A535281E3B3}" destId="{D78CB2E2-BFF8-48EA-8C76-797B5EDEA49B}" srcOrd="4" destOrd="0" presId="urn:microsoft.com/office/officeart/2005/8/layout/default"/>
    <dgm:cxn modelId="{C1FDC53A-936D-4D77-82B3-DD5A080D7842}" type="presParOf" srcId="{26B7034C-F4D4-48C9-A360-9A535281E3B3}" destId="{F534B4E3-0926-4E53-BF33-ACFE24FFB291}" srcOrd="5" destOrd="0" presId="urn:microsoft.com/office/officeart/2005/8/layout/default"/>
    <dgm:cxn modelId="{921DB2BE-A616-4534-99A1-116CDF9C76C7}" type="presParOf" srcId="{26B7034C-F4D4-48C9-A360-9A535281E3B3}" destId="{86053866-E319-4A1B-BA14-42F3A1084801}" srcOrd="6" destOrd="0" presId="urn:microsoft.com/office/officeart/2005/8/layout/default"/>
    <dgm:cxn modelId="{FED3A227-812E-4E6B-8280-FC8EE22C6040}" type="presParOf" srcId="{26B7034C-F4D4-48C9-A360-9A535281E3B3}" destId="{596BE759-2C0C-4F92-9125-C97AB2E8DAA9}" srcOrd="7" destOrd="0" presId="urn:microsoft.com/office/officeart/2005/8/layout/default"/>
    <dgm:cxn modelId="{CCECE323-0CC2-4CF2-A954-98C2C4E5627E}" type="presParOf" srcId="{26B7034C-F4D4-48C9-A360-9A535281E3B3}" destId="{8D62D233-F55F-42C5-91C8-9279A0E66037}" srcOrd="8" destOrd="0" presId="urn:microsoft.com/office/officeart/2005/8/layout/default"/>
    <dgm:cxn modelId="{976CA68B-5D7C-445D-B145-0E68EF665E0F}" type="presParOf" srcId="{26B7034C-F4D4-48C9-A360-9A535281E3B3}" destId="{6CE2BEF7-BB28-4983-9EE2-0806F4AD1225}" srcOrd="9" destOrd="0" presId="urn:microsoft.com/office/officeart/2005/8/layout/default"/>
    <dgm:cxn modelId="{652D664A-A6AC-4E9B-AB92-4AFEC389D9F1}" type="presParOf" srcId="{26B7034C-F4D4-48C9-A360-9A535281E3B3}" destId="{BF900073-0D9A-4EC5-9D37-7F7C8A07D42C}" srcOrd="10" destOrd="0" presId="urn:microsoft.com/office/officeart/2005/8/layout/default"/>
    <dgm:cxn modelId="{341A0E50-03C5-4908-8B77-4A4FD9C5DAF7}" type="presParOf" srcId="{26B7034C-F4D4-48C9-A360-9A535281E3B3}" destId="{0DFE01DA-A3BE-4BD0-AA76-B1880C204CF5}" srcOrd="11" destOrd="0" presId="urn:microsoft.com/office/officeart/2005/8/layout/default"/>
    <dgm:cxn modelId="{6F70CD04-DCEF-467F-9D3A-171A54324755}" type="presParOf" srcId="{26B7034C-F4D4-48C9-A360-9A535281E3B3}" destId="{A1E15A19-A94E-43A6-A266-C13ED56B0F19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08DC25-635E-4613-9FE4-C6B584351AF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6545E44-460D-46A7-8B7E-3EE0A54175EA}">
      <dgm:prSet/>
      <dgm:spPr/>
      <dgm:t>
        <a:bodyPr/>
        <a:lstStyle/>
        <a:p>
          <a:r>
            <a:rPr lang="en-US" dirty="0"/>
            <a:t>- Confirmed</a:t>
          </a:r>
        </a:p>
      </dgm:t>
    </dgm:pt>
    <dgm:pt modelId="{57890BF3-2806-43D2-B86F-50CFE53AD83D}" type="parTrans" cxnId="{6D4CAF6C-A53E-400B-BF72-201F7B023CB6}">
      <dgm:prSet/>
      <dgm:spPr/>
      <dgm:t>
        <a:bodyPr/>
        <a:lstStyle/>
        <a:p>
          <a:endParaRPr lang="en-US"/>
        </a:p>
      </dgm:t>
    </dgm:pt>
    <dgm:pt modelId="{FC291780-A4B5-47CD-A99B-A4868774C4D5}" type="sibTrans" cxnId="{6D4CAF6C-A53E-400B-BF72-201F7B023CB6}">
      <dgm:prSet/>
      <dgm:spPr/>
      <dgm:t>
        <a:bodyPr/>
        <a:lstStyle/>
        <a:p>
          <a:endParaRPr lang="en-US"/>
        </a:p>
      </dgm:t>
    </dgm:pt>
    <dgm:pt modelId="{70076812-F626-4D0E-996C-74A20EAFDDE6}">
      <dgm:prSet/>
      <dgm:spPr/>
      <dgm:t>
        <a:bodyPr/>
        <a:lstStyle/>
        <a:p>
          <a:r>
            <a:rPr lang="en-US"/>
            <a:t>- False Positive</a:t>
          </a:r>
        </a:p>
      </dgm:t>
    </dgm:pt>
    <dgm:pt modelId="{564FD53F-7E5E-4367-A636-AD8C5D7CA629}" type="parTrans" cxnId="{AB35ADB6-DF92-490F-9F90-FC61B0C3A6E1}">
      <dgm:prSet/>
      <dgm:spPr/>
      <dgm:t>
        <a:bodyPr/>
        <a:lstStyle/>
        <a:p>
          <a:endParaRPr lang="en-US"/>
        </a:p>
      </dgm:t>
    </dgm:pt>
    <dgm:pt modelId="{226CC5CA-3813-40AE-B979-E87A0DB64F14}" type="sibTrans" cxnId="{AB35ADB6-DF92-490F-9F90-FC61B0C3A6E1}">
      <dgm:prSet/>
      <dgm:spPr/>
      <dgm:t>
        <a:bodyPr/>
        <a:lstStyle/>
        <a:p>
          <a:endParaRPr lang="en-US"/>
        </a:p>
      </dgm:t>
    </dgm:pt>
    <dgm:pt modelId="{58A3403B-9EBB-43F7-B1AC-AFEE3F5DBB31}">
      <dgm:prSet/>
      <dgm:spPr/>
      <dgm:t>
        <a:bodyPr/>
        <a:lstStyle/>
        <a:p>
          <a:r>
            <a:rPr lang="en-US"/>
            <a:t>- Candidate</a:t>
          </a:r>
        </a:p>
      </dgm:t>
    </dgm:pt>
    <dgm:pt modelId="{A4BE9BF6-1576-49F4-90DC-3EB1D94BC03C}" type="parTrans" cxnId="{193C83D2-F517-43A9-A680-EF95B324DBFF}">
      <dgm:prSet/>
      <dgm:spPr/>
      <dgm:t>
        <a:bodyPr/>
        <a:lstStyle/>
        <a:p>
          <a:endParaRPr lang="en-US"/>
        </a:p>
      </dgm:t>
    </dgm:pt>
    <dgm:pt modelId="{51269537-6092-4AE4-A55A-7F96ED08DB7A}" type="sibTrans" cxnId="{193C83D2-F517-43A9-A680-EF95B324DBFF}">
      <dgm:prSet/>
      <dgm:spPr/>
      <dgm:t>
        <a:bodyPr/>
        <a:lstStyle/>
        <a:p>
          <a:endParaRPr lang="en-US"/>
        </a:p>
      </dgm:t>
    </dgm:pt>
    <dgm:pt modelId="{0F481EC3-CD6A-4D07-8A8A-53EFEC06AF4A}" type="pres">
      <dgm:prSet presAssocID="{4008DC25-635E-4613-9FE4-C6B584351AF3}" presName="linear" presStyleCnt="0">
        <dgm:presLayoutVars>
          <dgm:animLvl val="lvl"/>
          <dgm:resizeHandles val="exact"/>
        </dgm:presLayoutVars>
      </dgm:prSet>
      <dgm:spPr/>
    </dgm:pt>
    <dgm:pt modelId="{0071932A-FC7A-443B-87F7-A82CDE3632E8}" type="pres">
      <dgm:prSet presAssocID="{56545E44-460D-46A7-8B7E-3EE0A54175EA}" presName="parentText" presStyleLbl="node1" presStyleIdx="0" presStyleCnt="3" custLinFactNeighborX="-889" custLinFactNeighborY="-16536">
        <dgm:presLayoutVars>
          <dgm:chMax val="0"/>
          <dgm:bulletEnabled val="1"/>
        </dgm:presLayoutVars>
      </dgm:prSet>
      <dgm:spPr/>
    </dgm:pt>
    <dgm:pt modelId="{FD7298DF-60A5-4A4E-AF4A-A847FDCE0082}" type="pres">
      <dgm:prSet presAssocID="{FC291780-A4B5-47CD-A99B-A4868774C4D5}" presName="spacer" presStyleCnt="0"/>
      <dgm:spPr/>
    </dgm:pt>
    <dgm:pt modelId="{E3D411EB-BB10-417F-BAAE-2A8BE8128787}" type="pres">
      <dgm:prSet presAssocID="{70076812-F626-4D0E-996C-74A20EAFDDE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18A158-132E-4AD6-8FFA-927C8BA394EC}" type="pres">
      <dgm:prSet presAssocID="{226CC5CA-3813-40AE-B979-E87A0DB64F14}" presName="spacer" presStyleCnt="0"/>
      <dgm:spPr/>
    </dgm:pt>
    <dgm:pt modelId="{A6667ECF-EFB4-41CB-A633-6BD5AA924771}" type="pres">
      <dgm:prSet presAssocID="{58A3403B-9EBB-43F7-B1AC-AFEE3F5DBB3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FBEB701-92F8-4B76-AB39-5A14F1CCBCCC}" type="presOf" srcId="{58A3403B-9EBB-43F7-B1AC-AFEE3F5DBB31}" destId="{A6667ECF-EFB4-41CB-A633-6BD5AA924771}" srcOrd="0" destOrd="0" presId="urn:microsoft.com/office/officeart/2005/8/layout/vList2"/>
    <dgm:cxn modelId="{6D4CAF6C-A53E-400B-BF72-201F7B023CB6}" srcId="{4008DC25-635E-4613-9FE4-C6B584351AF3}" destId="{56545E44-460D-46A7-8B7E-3EE0A54175EA}" srcOrd="0" destOrd="0" parTransId="{57890BF3-2806-43D2-B86F-50CFE53AD83D}" sibTransId="{FC291780-A4B5-47CD-A99B-A4868774C4D5}"/>
    <dgm:cxn modelId="{76ECCA8A-6361-4012-8CC8-67553DF54D5F}" type="presOf" srcId="{70076812-F626-4D0E-996C-74A20EAFDDE6}" destId="{E3D411EB-BB10-417F-BAAE-2A8BE8128787}" srcOrd="0" destOrd="0" presId="urn:microsoft.com/office/officeart/2005/8/layout/vList2"/>
    <dgm:cxn modelId="{3E109598-0EC8-4555-A360-C14BC14C2077}" type="presOf" srcId="{4008DC25-635E-4613-9FE4-C6B584351AF3}" destId="{0F481EC3-CD6A-4D07-8A8A-53EFEC06AF4A}" srcOrd="0" destOrd="0" presId="urn:microsoft.com/office/officeart/2005/8/layout/vList2"/>
    <dgm:cxn modelId="{60F2CB9C-7890-45B7-BC4C-F375096EF635}" type="presOf" srcId="{56545E44-460D-46A7-8B7E-3EE0A54175EA}" destId="{0071932A-FC7A-443B-87F7-A82CDE3632E8}" srcOrd="0" destOrd="0" presId="urn:microsoft.com/office/officeart/2005/8/layout/vList2"/>
    <dgm:cxn modelId="{AB35ADB6-DF92-490F-9F90-FC61B0C3A6E1}" srcId="{4008DC25-635E-4613-9FE4-C6B584351AF3}" destId="{70076812-F626-4D0E-996C-74A20EAFDDE6}" srcOrd="1" destOrd="0" parTransId="{564FD53F-7E5E-4367-A636-AD8C5D7CA629}" sibTransId="{226CC5CA-3813-40AE-B979-E87A0DB64F14}"/>
    <dgm:cxn modelId="{193C83D2-F517-43A9-A680-EF95B324DBFF}" srcId="{4008DC25-635E-4613-9FE4-C6B584351AF3}" destId="{58A3403B-9EBB-43F7-B1AC-AFEE3F5DBB31}" srcOrd="2" destOrd="0" parTransId="{A4BE9BF6-1576-49F4-90DC-3EB1D94BC03C}" sibTransId="{51269537-6092-4AE4-A55A-7F96ED08DB7A}"/>
    <dgm:cxn modelId="{0F7DE18B-8C20-4ABF-84DA-137A68565F32}" type="presParOf" srcId="{0F481EC3-CD6A-4D07-8A8A-53EFEC06AF4A}" destId="{0071932A-FC7A-443B-87F7-A82CDE3632E8}" srcOrd="0" destOrd="0" presId="urn:microsoft.com/office/officeart/2005/8/layout/vList2"/>
    <dgm:cxn modelId="{03B9CD96-FAB4-4F58-8E05-7C58F529E08B}" type="presParOf" srcId="{0F481EC3-CD6A-4D07-8A8A-53EFEC06AF4A}" destId="{FD7298DF-60A5-4A4E-AF4A-A847FDCE0082}" srcOrd="1" destOrd="0" presId="urn:microsoft.com/office/officeart/2005/8/layout/vList2"/>
    <dgm:cxn modelId="{8A92D136-472C-4E7A-8B1C-0421FBBA7ED9}" type="presParOf" srcId="{0F481EC3-CD6A-4D07-8A8A-53EFEC06AF4A}" destId="{E3D411EB-BB10-417F-BAAE-2A8BE8128787}" srcOrd="2" destOrd="0" presId="urn:microsoft.com/office/officeart/2005/8/layout/vList2"/>
    <dgm:cxn modelId="{0AE769E9-436B-4A85-BDAB-DB39D082AE60}" type="presParOf" srcId="{0F481EC3-CD6A-4D07-8A8A-53EFEC06AF4A}" destId="{A318A158-132E-4AD6-8FFA-927C8BA394EC}" srcOrd="3" destOrd="0" presId="urn:microsoft.com/office/officeart/2005/8/layout/vList2"/>
    <dgm:cxn modelId="{9E0A541F-C267-4B81-8B32-65953B1ADC83}" type="presParOf" srcId="{0F481EC3-CD6A-4D07-8A8A-53EFEC06AF4A}" destId="{A6667ECF-EFB4-41CB-A633-6BD5AA92477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AE7F48-9035-4E11-B54E-453B1F6D13B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ECDF9FE-D8DC-4D7B-917E-E13A989BDD4A}">
      <dgm:prSet/>
      <dgm:spPr/>
      <dgm:t>
        <a:bodyPr/>
        <a:lstStyle/>
        <a:p>
          <a:r>
            <a:rPr lang="en-US"/>
            <a:t>5 Clusters</a:t>
          </a:r>
        </a:p>
      </dgm:t>
    </dgm:pt>
    <dgm:pt modelId="{7359F5CC-B293-46BC-954F-293CF05E494E}" type="parTrans" cxnId="{260D019B-8904-4F9E-BA4E-0902091D1DC8}">
      <dgm:prSet/>
      <dgm:spPr/>
      <dgm:t>
        <a:bodyPr/>
        <a:lstStyle/>
        <a:p>
          <a:endParaRPr lang="en-US"/>
        </a:p>
      </dgm:t>
    </dgm:pt>
    <dgm:pt modelId="{927EEF71-148B-43DE-B179-8F12A7962BB0}" type="sibTrans" cxnId="{260D019B-8904-4F9E-BA4E-0902091D1DC8}">
      <dgm:prSet/>
      <dgm:spPr/>
      <dgm:t>
        <a:bodyPr/>
        <a:lstStyle/>
        <a:p>
          <a:endParaRPr lang="en-US"/>
        </a:p>
      </dgm:t>
    </dgm:pt>
    <dgm:pt modelId="{CF096F73-7289-4D11-A6D9-44BBF6F1ACD2}">
      <dgm:prSet/>
      <dgm:spPr/>
      <dgm:t>
        <a:bodyPr/>
        <a:lstStyle/>
        <a:p>
          <a:r>
            <a:rPr lang="en-US"/>
            <a:t>15 Clusters</a:t>
          </a:r>
        </a:p>
      </dgm:t>
    </dgm:pt>
    <dgm:pt modelId="{82DFFCE9-A761-45DC-8BB1-291439831BEF}" type="parTrans" cxnId="{39ED2478-DF19-4368-B50B-C71B8EE884F4}">
      <dgm:prSet/>
      <dgm:spPr/>
      <dgm:t>
        <a:bodyPr/>
        <a:lstStyle/>
        <a:p>
          <a:endParaRPr lang="en-US"/>
        </a:p>
      </dgm:t>
    </dgm:pt>
    <dgm:pt modelId="{6C016636-3FBF-492A-9CFD-F6C88E70C232}" type="sibTrans" cxnId="{39ED2478-DF19-4368-B50B-C71B8EE884F4}">
      <dgm:prSet/>
      <dgm:spPr/>
      <dgm:t>
        <a:bodyPr/>
        <a:lstStyle/>
        <a:p>
          <a:endParaRPr lang="en-US"/>
        </a:p>
      </dgm:t>
    </dgm:pt>
    <dgm:pt modelId="{AB9BC2F2-3337-4943-A397-D6224B5EA6A7}" type="pres">
      <dgm:prSet presAssocID="{60AE7F48-9035-4E11-B54E-453B1F6D13BB}" presName="linear" presStyleCnt="0">
        <dgm:presLayoutVars>
          <dgm:animLvl val="lvl"/>
          <dgm:resizeHandles val="exact"/>
        </dgm:presLayoutVars>
      </dgm:prSet>
      <dgm:spPr/>
    </dgm:pt>
    <dgm:pt modelId="{6CA6D335-810D-4283-AFA8-467658534E81}" type="pres">
      <dgm:prSet presAssocID="{4ECDF9FE-D8DC-4D7B-917E-E13A989BDD4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9934EA3-F380-4E11-86BF-CB99937F3E95}" type="pres">
      <dgm:prSet presAssocID="{927EEF71-148B-43DE-B179-8F12A7962BB0}" presName="spacer" presStyleCnt="0"/>
      <dgm:spPr/>
    </dgm:pt>
    <dgm:pt modelId="{92D0C629-9CF3-4128-848F-6B8C365CAC0B}" type="pres">
      <dgm:prSet presAssocID="{CF096F73-7289-4D11-A6D9-44BBF6F1ACD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1D9D46F-D5A5-474F-BD2E-434D7FA8E279}" type="presOf" srcId="{CF096F73-7289-4D11-A6D9-44BBF6F1ACD2}" destId="{92D0C629-9CF3-4128-848F-6B8C365CAC0B}" srcOrd="0" destOrd="0" presId="urn:microsoft.com/office/officeart/2005/8/layout/vList2"/>
    <dgm:cxn modelId="{4C14C657-9D07-4B04-889C-CAF2C139B3CF}" type="presOf" srcId="{4ECDF9FE-D8DC-4D7B-917E-E13A989BDD4A}" destId="{6CA6D335-810D-4283-AFA8-467658534E81}" srcOrd="0" destOrd="0" presId="urn:microsoft.com/office/officeart/2005/8/layout/vList2"/>
    <dgm:cxn modelId="{39ED2478-DF19-4368-B50B-C71B8EE884F4}" srcId="{60AE7F48-9035-4E11-B54E-453B1F6D13BB}" destId="{CF096F73-7289-4D11-A6D9-44BBF6F1ACD2}" srcOrd="1" destOrd="0" parTransId="{82DFFCE9-A761-45DC-8BB1-291439831BEF}" sibTransId="{6C016636-3FBF-492A-9CFD-F6C88E70C232}"/>
    <dgm:cxn modelId="{B6CBEB93-FCDB-4947-B34B-6125B14DE335}" type="presOf" srcId="{60AE7F48-9035-4E11-B54E-453B1F6D13BB}" destId="{AB9BC2F2-3337-4943-A397-D6224B5EA6A7}" srcOrd="0" destOrd="0" presId="urn:microsoft.com/office/officeart/2005/8/layout/vList2"/>
    <dgm:cxn modelId="{260D019B-8904-4F9E-BA4E-0902091D1DC8}" srcId="{60AE7F48-9035-4E11-B54E-453B1F6D13BB}" destId="{4ECDF9FE-D8DC-4D7B-917E-E13A989BDD4A}" srcOrd="0" destOrd="0" parTransId="{7359F5CC-B293-46BC-954F-293CF05E494E}" sibTransId="{927EEF71-148B-43DE-B179-8F12A7962BB0}"/>
    <dgm:cxn modelId="{DF5D2CC1-8EAF-4427-8072-AE5F12EEE33C}" type="presParOf" srcId="{AB9BC2F2-3337-4943-A397-D6224B5EA6A7}" destId="{6CA6D335-810D-4283-AFA8-467658534E81}" srcOrd="0" destOrd="0" presId="urn:microsoft.com/office/officeart/2005/8/layout/vList2"/>
    <dgm:cxn modelId="{88BDA770-1658-4911-8C67-ED15C82C4A29}" type="presParOf" srcId="{AB9BC2F2-3337-4943-A397-D6224B5EA6A7}" destId="{09934EA3-F380-4E11-86BF-CB99937F3E95}" srcOrd="1" destOrd="0" presId="urn:microsoft.com/office/officeart/2005/8/layout/vList2"/>
    <dgm:cxn modelId="{A4D3C9D3-C89F-412F-B260-82D964EDC756}" type="presParOf" srcId="{AB9BC2F2-3337-4943-A397-D6224B5EA6A7}" destId="{92D0C629-9CF3-4128-848F-6B8C365CAC0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D1447E-F168-4678-BE87-367EB69DC886}" type="doc">
      <dgm:prSet loTypeId="urn:microsoft.com/office/officeart/2005/8/layout/vList2" loCatId="list" qsTypeId="urn:microsoft.com/office/officeart/2005/8/quickstyle/3d4" qsCatId="3D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E07427A-0274-4031-B8D1-ACBEC6A7ECD7}">
      <dgm:prSet/>
      <dgm:spPr/>
      <dgm:t>
        <a:bodyPr/>
        <a:lstStyle/>
        <a:p>
          <a:r>
            <a:rPr lang="en-US" dirty="0" err="1"/>
            <a:t>KMeans</a:t>
          </a:r>
          <a:r>
            <a:rPr lang="en-US" dirty="0"/>
            <a:t> with 5 Clusters</a:t>
          </a:r>
        </a:p>
      </dgm:t>
    </dgm:pt>
    <dgm:pt modelId="{8D34FD0C-BBE1-430E-AAFA-65075661DFA4}" type="parTrans" cxnId="{5D573701-C24C-4D85-A5C2-9F6130D0D272}">
      <dgm:prSet/>
      <dgm:spPr/>
      <dgm:t>
        <a:bodyPr/>
        <a:lstStyle/>
        <a:p>
          <a:endParaRPr lang="en-US"/>
        </a:p>
      </dgm:t>
    </dgm:pt>
    <dgm:pt modelId="{C5501194-E634-4C43-8303-4FD545153922}" type="sibTrans" cxnId="{5D573701-C24C-4D85-A5C2-9F6130D0D272}">
      <dgm:prSet/>
      <dgm:spPr/>
      <dgm:t>
        <a:bodyPr/>
        <a:lstStyle/>
        <a:p>
          <a:endParaRPr lang="en-US"/>
        </a:p>
      </dgm:t>
    </dgm:pt>
    <dgm:pt modelId="{D1D63B3B-F62E-4516-9D32-7A8C2FAF3B1D}" type="pres">
      <dgm:prSet presAssocID="{E6D1447E-F168-4678-BE87-367EB69DC886}" presName="linear" presStyleCnt="0">
        <dgm:presLayoutVars>
          <dgm:animLvl val="lvl"/>
          <dgm:resizeHandles val="exact"/>
        </dgm:presLayoutVars>
      </dgm:prSet>
      <dgm:spPr/>
    </dgm:pt>
    <dgm:pt modelId="{AA447AB5-F04D-4BE4-B466-FC0D64228727}" type="pres">
      <dgm:prSet presAssocID="{3E07427A-0274-4031-B8D1-ACBEC6A7EC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D573701-C24C-4D85-A5C2-9F6130D0D272}" srcId="{E6D1447E-F168-4678-BE87-367EB69DC886}" destId="{3E07427A-0274-4031-B8D1-ACBEC6A7ECD7}" srcOrd="0" destOrd="0" parTransId="{8D34FD0C-BBE1-430E-AAFA-65075661DFA4}" sibTransId="{C5501194-E634-4C43-8303-4FD545153922}"/>
    <dgm:cxn modelId="{27E0ACA5-0E3D-4D64-A57A-C786EBE7B3BE}" type="presOf" srcId="{E6D1447E-F168-4678-BE87-367EB69DC886}" destId="{D1D63B3B-F62E-4516-9D32-7A8C2FAF3B1D}" srcOrd="0" destOrd="0" presId="urn:microsoft.com/office/officeart/2005/8/layout/vList2"/>
    <dgm:cxn modelId="{C132CCF0-EB8F-4177-99E5-4F210239DCB7}" type="presOf" srcId="{3E07427A-0274-4031-B8D1-ACBEC6A7ECD7}" destId="{AA447AB5-F04D-4BE4-B466-FC0D64228727}" srcOrd="0" destOrd="0" presId="urn:microsoft.com/office/officeart/2005/8/layout/vList2"/>
    <dgm:cxn modelId="{D43AD39B-75AC-491B-90A1-8D2B75619DE5}" type="presParOf" srcId="{D1D63B3B-F62E-4516-9D32-7A8C2FAF3B1D}" destId="{AA447AB5-F04D-4BE4-B466-FC0D6422872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6D1447E-F168-4678-BE87-367EB69DC886}" type="doc">
      <dgm:prSet loTypeId="urn:microsoft.com/office/officeart/2005/8/layout/vList2" loCatId="list" qsTypeId="urn:microsoft.com/office/officeart/2005/8/quickstyle/3d4" qsCatId="3D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E07427A-0274-4031-B8D1-ACBEC6A7ECD7}">
      <dgm:prSet/>
      <dgm:spPr/>
      <dgm:t>
        <a:bodyPr/>
        <a:lstStyle/>
        <a:p>
          <a:r>
            <a:rPr lang="en-US" dirty="0" err="1"/>
            <a:t>KMeans</a:t>
          </a:r>
          <a:r>
            <a:rPr lang="en-US" dirty="0"/>
            <a:t> with 5 Clusters</a:t>
          </a:r>
        </a:p>
      </dgm:t>
    </dgm:pt>
    <dgm:pt modelId="{8D34FD0C-BBE1-430E-AAFA-65075661DFA4}" type="parTrans" cxnId="{5D573701-C24C-4D85-A5C2-9F6130D0D272}">
      <dgm:prSet/>
      <dgm:spPr/>
      <dgm:t>
        <a:bodyPr/>
        <a:lstStyle/>
        <a:p>
          <a:endParaRPr lang="en-US"/>
        </a:p>
      </dgm:t>
    </dgm:pt>
    <dgm:pt modelId="{C5501194-E634-4C43-8303-4FD545153922}" type="sibTrans" cxnId="{5D573701-C24C-4D85-A5C2-9F6130D0D272}">
      <dgm:prSet/>
      <dgm:spPr/>
      <dgm:t>
        <a:bodyPr/>
        <a:lstStyle/>
        <a:p>
          <a:endParaRPr lang="en-US"/>
        </a:p>
      </dgm:t>
    </dgm:pt>
    <dgm:pt modelId="{D1D63B3B-F62E-4516-9D32-7A8C2FAF3B1D}" type="pres">
      <dgm:prSet presAssocID="{E6D1447E-F168-4678-BE87-367EB69DC886}" presName="linear" presStyleCnt="0">
        <dgm:presLayoutVars>
          <dgm:animLvl val="lvl"/>
          <dgm:resizeHandles val="exact"/>
        </dgm:presLayoutVars>
      </dgm:prSet>
      <dgm:spPr/>
    </dgm:pt>
    <dgm:pt modelId="{AA447AB5-F04D-4BE4-B466-FC0D64228727}" type="pres">
      <dgm:prSet presAssocID="{3E07427A-0274-4031-B8D1-ACBEC6A7EC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D573701-C24C-4D85-A5C2-9F6130D0D272}" srcId="{E6D1447E-F168-4678-BE87-367EB69DC886}" destId="{3E07427A-0274-4031-B8D1-ACBEC6A7ECD7}" srcOrd="0" destOrd="0" parTransId="{8D34FD0C-BBE1-430E-AAFA-65075661DFA4}" sibTransId="{C5501194-E634-4C43-8303-4FD545153922}"/>
    <dgm:cxn modelId="{27E0ACA5-0E3D-4D64-A57A-C786EBE7B3BE}" type="presOf" srcId="{E6D1447E-F168-4678-BE87-367EB69DC886}" destId="{D1D63B3B-F62E-4516-9D32-7A8C2FAF3B1D}" srcOrd="0" destOrd="0" presId="urn:microsoft.com/office/officeart/2005/8/layout/vList2"/>
    <dgm:cxn modelId="{C132CCF0-EB8F-4177-99E5-4F210239DCB7}" type="presOf" srcId="{3E07427A-0274-4031-B8D1-ACBEC6A7ECD7}" destId="{AA447AB5-F04D-4BE4-B466-FC0D64228727}" srcOrd="0" destOrd="0" presId="urn:microsoft.com/office/officeart/2005/8/layout/vList2"/>
    <dgm:cxn modelId="{D43AD39B-75AC-491B-90A1-8D2B75619DE5}" type="presParOf" srcId="{D1D63B3B-F62E-4516-9D32-7A8C2FAF3B1D}" destId="{AA447AB5-F04D-4BE4-B466-FC0D6422872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E803A7F-BFCA-4143-AF13-341B990329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DC31F1-E1A1-4B93-BD7C-A81D8B2A8961}">
      <dgm:prSet/>
      <dgm:spPr/>
      <dgm:t>
        <a:bodyPr/>
        <a:lstStyle/>
        <a:p>
          <a:r>
            <a:rPr lang="en-US" dirty="0"/>
            <a:t>Researchers and Scientists / Universities</a:t>
          </a:r>
        </a:p>
      </dgm:t>
    </dgm:pt>
    <dgm:pt modelId="{AB7263D8-A865-4130-A38E-044B28C95B18}" type="parTrans" cxnId="{508A45E1-B897-4A61-AC5E-D26FC652730B}">
      <dgm:prSet/>
      <dgm:spPr/>
      <dgm:t>
        <a:bodyPr/>
        <a:lstStyle/>
        <a:p>
          <a:endParaRPr lang="en-US"/>
        </a:p>
      </dgm:t>
    </dgm:pt>
    <dgm:pt modelId="{D286E467-9C8C-4E8E-AFFB-E0FDA8AE89A8}" type="sibTrans" cxnId="{508A45E1-B897-4A61-AC5E-D26FC652730B}">
      <dgm:prSet/>
      <dgm:spPr/>
      <dgm:t>
        <a:bodyPr/>
        <a:lstStyle/>
        <a:p>
          <a:endParaRPr lang="en-US"/>
        </a:p>
      </dgm:t>
    </dgm:pt>
    <dgm:pt modelId="{9738D182-7FD1-4A74-8FF6-CB6A15791AFF}">
      <dgm:prSet/>
      <dgm:spPr/>
      <dgm:t>
        <a:bodyPr/>
        <a:lstStyle/>
        <a:p>
          <a:r>
            <a:rPr lang="en-US" dirty="0"/>
            <a:t>Students and Enthusiasts</a:t>
          </a:r>
        </a:p>
      </dgm:t>
    </dgm:pt>
    <dgm:pt modelId="{AE371EE3-3C21-4F43-99E0-E329E33C1666}" type="parTrans" cxnId="{C51E28EB-1098-4879-B32C-F9C2718F6EFD}">
      <dgm:prSet/>
      <dgm:spPr/>
      <dgm:t>
        <a:bodyPr/>
        <a:lstStyle/>
        <a:p>
          <a:endParaRPr lang="en-US"/>
        </a:p>
      </dgm:t>
    </dgm:pt>
    <dgm:pt modelId="{01E5FBE4-B774-4DC9-B066-CB955688C9FB}" type="sibTrans" cxnId="{C51E28EB-1098-4879-B32C-F9C2718F6EFD}">
      <dgm:prSet/>
      <dgm:spPr/>
      <dgm:t>
        <a:bodyPr/>
        <a:lstStyle/>
        <a:p>
          <a:endParaRPr lang="en-US"/>
        </a:p>
      </dgm:t>
    </dgm:pt>
    <dgm:pt modelId="{5051C01D-BFBC-42CF-9984-BB7A297B76E5}">
      <dgm:prSet/>
      <dgm:spPr/>
      <dgm:t>
        <a:bodyPr/>
        <a:lstStyle/>
        <a:p>
          <a:r>
            <a:rPr lang="en-US" dirty="0"/>
            <a:t>General Public</a:t>
          </a:r>
        </a:p>
      </dgm:t>
    </dgm:pt>
    <dgm:pt modelId="{7207CC26-FF82-46B7-8C41-79299D12235D}" type="parTrans" cxnId="{66E91722-24C3-4E12-843C-B075431881EE}">
      <dgm:prSet/>
      <dgm:spPr/>
      <dgm:t>
        <a:bodyPr/>
        <a:lstStyle/>
        <a:p>
          <a:endParaRPr lang="en-US"/>
        </a:p>
      </dgm:t>
    </dgm:pt>
    <dgm:pt modelId="{61E6E861-EDAB-4566-80FF-264036EB2656}" type="sibTrans" cxnId="{66E91722-24C3-4E12-843C-B075431881EE}">
      <dgm:prSet/>
      <dgm:spPr/>
      <dgm:t>
        <a:bodyPr/>
        <a:lstStyle/>
        <a:p>
          <a:endParaRPr lang="en-US"/>
        </a:p>
      </dgm:t>
    </dgm:pt>
    <dgm:pt modelId="{DD2490E8-77F3-4B01-BF4E-537D9B35B099}" type="pres">
      <dgm:prSet presAssocID="{4E803A7F-BFCA-4143-AF13-341B990329B8}" presName="linear" presStyleCnt="0">
        <dgm:presLayoutVars>
          <dgm:animLvl val="lvl"/>
          <dgm:resizeHandles val="exact"/>
        </dgm:presLayoutVars>
      </dgm:prSet>
      <dgm:spPr/>
    </dgm:pt>
    <dgm:pt modelId="{8CC878BC-E607-47E5-B73F-457A9C342E64}" type="pres">
      <dgm:prSet presAssocID="{71DC31F1-E1A1-4B93-BD7C-A81D8B2A89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4123294-8ED7-4AEF-B483-97D0F64F0E6F}" type="pres">
      <dgm:prSet presAssocID="{D286E467-9C8C-4E8E-AFFB-E0FDA8AE89A8}" presName="spacer" presStyleCnt="0"/>
      <dgm:spPr/>
    </dgm:pt>
    <dgm:pt modelId="{589BF642-3C61-4E7E-A7AF-026D5C3963DE}" type="pres">
      <dgm:prSet presAssocID="{9738D182-7FD1-4A74-8FF6-CB6A15791AF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3FDAE0D-E4A5-4064-AFB8-8724D8488EEA}" type="pres">
      <dgm:prSet presAssocID="{01E5FBE4-B774-4DC9-B066-CB955688C9FB}" presName="spacer" presStyleCnt="0"/>
      <dgm:spPr/>
    </dgm:pt>
    <dgm:pt modelId="{93BA499D-F0ED-4716-9B49-D61287190D51}" type="pres">
      <dgm:prSet presAssocID="{5051C01D-BFBC-42CF-9984-BB7A297B76E5}" presName="parentText" presStyleLbl="node1" presStyleIdx="2" presStyleCnt="3" custLinFactY="5735" custLinFactNeighborX="-2448" custLinFactNeighborY="100000">
        <dgm:presLayoutVars>
          <dgm:chMax val="0"/>
          <dgm:bulletEnabled val="1"/>
        </dgm:presLayoutVars>
      </dgm:prSet>
      <dgm:spPr/>
    </dgm:pt>
  </dgm:ptLst>
  <dgm:cxnLst>
    <dgm:cxn modelId="{3498550B-EB84-49E8-84F2-03B629C72100}" type="presOf" srcId="{4E803A7F-BFCA-4143-AF13-341B990329B8}" destId="{DD2490E8-77F3-4B01-BF4E-537D9B35B099}" srcOrd="0" destOrd="0" presId="urn:microsoft.com/office/officeart/2005/8/layout/vList2"/>
    <dgm:cxn modelId="{A9783F12-EAB4-43E4-AC28-5413E64F5927}" type="presOf" srcId="{71DC31F1-E1A1-4B93-BD7C-A81D8B2A8961}" destId="{8CC878BC-E607-47E5-B73F-457A9C342E64}" srcOrd="0" destOrd="0" presId="urn:microsoft.com/office/officeart/2005/8/layout/vList2"/>
    <dgm:cxn modelId="{66E91722-24C3-4E12-843C-B075431881EE}" srcId="{4E803A7F-BFCA-4143-AF13-341B990329B8}" destId="{5051C01D-BFBC-42CF-9984-BB7A297B76E5}" srcOrd="2" destOrd="0" parTransId="{7207CC26-FF82-46B7-8C41-79299D12235D}" sibTransId="{61E6E861-EDAB-4566-80FF-264036EB2656}"/>
    <dgm:cxn modelId="{07919C3E-E895-4778-B083-06B74D166A9B}" type="presOf" srcId="{5051C01D-BFBC-42CF-9984-BB7A297B76E5}" destId="{93BA499D-F0ED-4716-9B49-D61287190D51}" srcOrd="0" destOrd="0" presId="urn:microsoft.com/office/officeart/2005/8/layout/vList2"/>
    <dgm:cxn modelId="{508A45E1-B897-4A61-AC5E-D26FC652730B}" srcId="{4E803A7F-BFCA-4143-AF13-341B990329B8}" destId="{71DC31F1-E1A1-4B93-BD7C-A81D8B2A8961}" srcOrd="0" destOrd="0" parTransId="{AB7263D8-A865-4130-A38E-044B28C95B18}" sibTransId="{D286E467-9C8C-4E8E-AFFB-E0FDA8AE89A8}"/>
    <dgm:cxn modelId="{A2BB49E1-AC21-4D13-B251-3B0BE3973BB6}" type="presOf" srcId="{9738D182-7FD1-4A74-8FF6-CB6A15791AFF}" destId="{589BF642-3C61-4E7E-A7AF-026D5C3963DE}" srcOrd="0" destOrd="0" presId="urn:microsoft.com/office/officeart/2005/8/layout/vList2"/>
    <dgm:cxn modelId="{C51E28EB-1098-4879-B32C-F9C2718F6EFD}" srcId="{4E803A7F-BFCA-4143-AF13-341B990329B8}" destId="{9738D182-7FD1-4A74-8FF6-CB6A15791AFF}" srcOrd="1" destOrd="0" parTransId="{AE371EE3-3C21-4F43-99E0-E329E33C1666}" sibTransId="{01E5FBE4-B774-4DC9-B066-CB955688C9FB}"/>
    <dgm:cxn modelId="{8623C6F6-C4F4-4756-85DE-AAB7FEE3359F}" type="presParOf" srcId="{DD2490E8-77F3-4B01-BF4E-537D9B35B099}" destId="{8CC878BC-E607-47E5-B73F-457A9C342E64}" srcOrd="0" destOrd="0" presId="urn:microsoft.com/office/officeart/2005/8/layout/vList2"/>
    <dgm:cxn modelId="{0FB10FF7-63F4-49BF-8FFF-38ACC2EAED7A}" type="presParOf" srcId="{DD2490E8-77F3-4B01-BF4E-537D9B35B099}" destId="{C4123294-8ED7-4AEF-B483-97D0F64F0E6F}" srcOrd="1" destOrd="0" presId="urn:microsoft.com/office/officeart/2005/8/layout/vList2"/>
    <dgm:cxn modelId="{60AE4F76-CE43-43E1-ABB2-D5F5824E95A5}" type="presParOf" srcId="{DD2490E8-77F3-4B01-BF4E-537D9B35B099}" destId="{589BF642-3C61-4E7E-A7AF-026D5C3963DE}" srcOrd="2" destOrd="0" presId="urn:microsoft.com/office/officeart/2005/8/layout/vList2"/>
    <dgm:cxn modelId="{173C41DF-F7BC-4DDD-9CC6-E2725E7E89EC}" type="presParOf" srcId="{DD2490E8-77F3-4B01-BF4E-537D9B35B099}" destId="{E3FDAE0D-E4A5-4064-AFB8-8724D8488EEA}" srcOrd="3" destOrd="0" presId="urn:microsoft.com/office/officeart/2005/8/layout/vList2"/>
    <dgm:cxn modelId="{BE38BA7C-1190-46F6-9B1B-56648FE7E5C9}" type="presParOf" srcId="{DD2490E8-77F3-4B01-BF4E-537D9B35B099}" destId="{93BA499D-F0ED-4716-9B49-D61287190D5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803A7F-BFCA-4143-AF13-341B990329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DC31F1-E1A1-4B93-BD7C-A81D8B2A8961}">
      <dgm:prSet/>
      <dgm:spPr/>
      <dgm:t>
        <a:bodyPr/>
        <a:lstStyle/>
        <a:p>
          <a:r>
            <a:rPr lang="en-US" dirty="0"/>
            <a:t>Gather the original dataset – possible image?</a:t>
          </a:r>
        </a:p>
      </dgm:t>
    </dgm:pt>
    <dgm:pt modelId="{AB7263D8-A865-4130-A38E-044B28C95B18}" type="parTrans" cxnId="{508A45E1-B897-4A61-AC5E-D26FC652730B}">
      <dgm:prSet/>
      <dgm:spPr/>
      <dgm:t>
        <a:bodyPr/>
        <a:lstStyle/>
        <a:p>
          <a:endParaRPr lang="en-US"/>
        </a:p>
      </dgm:t>
    </dgm:pt>
    <dgm:pt modelId="{D286E467-9C8C-4E8E-AFFB-E0FDA8AE89A8}" type="sibTrans" cxnId="{508A45E1-B897-4A61-AC5E-D26FC652730B}">
      <dgm:prSet/>
      <dgm:spPr/>
      <dgm:t>
        <a:bodyPr/>
        <a:lstStyle/>
        <a:p>
          <a:endParaRPr lang="en-US"/>
        </a:p>
      </dgm:t>
    </dgm:pt>
    <dgm:pt modelId="{9738D182-7FD1-4A74-8FF6-CB6A15791AFF}">
      <dgm:prSet/>
      <dgm:spPr/>
      <dgm:t>
        <a:bodyPr/>
        <a:lstStyle/>
        <a:p>
          <a:r>
            <a:rPr lang="en-US" dirty="0"/>
            <a:t>Understand the feature more / Y-Label</a:t>
          </a:r>
        </a:p>
      </dgm:t>
    </dgm:pt>
    <dgm:pt modelId="{AE371EE3-3C21-4F43-99E0-E329E33C1666}" type="parTrans" cxnId="{C51E28EB-1098-4879-B32C-F9C2718F6EFD}">
      <dgm:prSet/>
      <dgm:spPr/>
      <dgm:t>
        <a:bodyPr/>
        <a:lstStyle/>
        <a:p>
          <a:endParaRPr lang="en-US"/>
        </a:p>
      </dgm:t>
    </dgm:pt>
    <dgm:pt modelId="{01E5FBE4-B774-4DC9-B066-CB955688C9FB}" type="sibTrans" cxnId="{C51E28EB-1098-4879-B32C-F9C2718F6EFD}">
      <dgm:prSet/>
      <dgm:spPr/>
      <dgm:t>
        <a:bodyPr/>
        <a:lstStyle/>
        <a:p>
          <a:endParaRPr lang="en-US"/>
        </a:p>
      </dgm:t>
    </dgm:pt>
    <dgm:pt modelId="{5051C01D-BFBC-42CF-9984-BB7A297B76E5}">
      <dgm:prSet/>
      <dgm:spPr/>
      <dgm:t>
        <a:bodyPr/>
        <a:lstStyle/>
        <a:p>
          <a:r>
            <a:rPr lang="en-US" dirty="0"/>
            <a:t>Apply supervised learning methods.</a:t>
          </a:r>
        </a:p>
      </dgm:t>
    </dgm:pt>
    <dgm:pt modelId="{7207CC26-FF82-46B7-8C41-79299D12235D}" type="parTrans" cxnId="{66E91722-24C3-4E12-843C-B075431881EE}">
      <dgm:prSet/>
      <dgm:spPr/>
      <dgm:t>
        <a:bodyPr/>
        <a:lstStyle/>
        <a:p>
          <a:endParaRPr lang="en-US"/>
        </a:p>
      </dgm:t>
    </dgm:pt>
    <dgm:pt modelId="{61E6E861-EDAB-4566-80FF-264036EB2656}" type="sibTrans" cxnId="{66E91722-24C3-4E12-843C-B075431881EE}">
      <dgm:prSet/>
      <dgm:spPr/>
      <dgm:t>
        <a:bodyPr/>
        <a:lstStyle/>
        <a:p>
          <a:endParaRPr lang="en-US"/>
        </a:p>
      </dgm:t>
    </dgm:pt>
    <dgm:pt modelId="{DD2490E8-77F3-4B01-BF4E-537D9B35B099}" type="pres">
      <dgm:prSet presAssocID="{4E803A7F-BFCA-4143-AF13-341B990329B8}" presName="linear" presStyleCnt="0">
        <dgm:presLayoutVars>
          <dgm:animLvl val="lvl"/>
          <dgm:resizeHandles val="exact"/>
        </dgm:presLayoutVars>
      </dgm:prSet>
      <dgm:spPr/>
    </dgm:pt>
    <dgm:pt modelId="{8CC878BC-E607-47E5-B73F-457A9C342E64}" type="pres">
      <dgm:prSet presAssocID="{71DC31F1-E1A1-4B93-BD7C-A81D8B2A89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4123294-8ED7-4AEF-B483-97D0F64F0E6F}" type="pres">
      <dgm:prSet presAssocID="{D286E467-9C8C-4E8E-AFFB-E0FDA8AE89A8}" presName="spacer" presStyleCnt="0"/>
      <dgm:spPr/>
    </dgm:pt>
    <dgm:pt modelId="{589BF642-3C61-4E7E-A7AF-026D5C3963DE}" type="pres">
      <dgm:prSet presAssocID="{9738D182-7FD1-4A74-8FF6-CB6A15791AF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3FDAE0D-E4A5-4064-AFB8-8724D8488EEA}" type="pres">
      <dgm:prSet presAssocID="{01E5FBE4-B774-4DC9-B066-CB955688C9FB}" presName="spacer" presStyleCnt="0"/>
      <dgm:spPr/>
    </dgm:pt>
    <dgm:pt modelId="{93BA499D-F0ED-4716-9B49-D61287190D51}" type="pres">
      <dgm:prSet presAssocID="{5051C01D-BFBC-42CF-9984-BB7A297B76E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498550B-EB84-49E8-84F2-03B629C72100}" type="presOf" srcId="{4E803A7F-BFCA-4143-AF13-341B990329B8}" destId="{DD2490E8-77F3-4B01-BF4E-537D9B35B099}" srcOrd="0" destOrd="0" presId="urn:microsoft.com/office/officeart/2005/8/layout/vList2"/>
    <dgm:cxn modelId="{A9783F12-EAB4-43E4-AC28-5413E64F5927}" type="presOf" srcId="{71DC31F1-E1A1-4B93-BD7C-A81D8B2A8961}" destId="{8CC878BC-E607-47E5-B73F-457A9C342E64}" srcOrd="0" destOrd="0" presId="urn:microsoft.com/office/officeart/2005/8/layout/vList2"/>
    <dgm:cxn modelId="{66E91722-24C3-4E12-843C-B075431881EE}" srcId="{4E803A7F-BFCA-4143-AF13-341B990329B8}" destId="{5051C01D-BFBC-42CF-9984-BB7A297B76E5}" srcOrd="2" destOrd="0" parTransId="{7207CC26-FF82-46B7-8C41-79299D12235D}" sibTransId="{61E6E861-EDAB-4566-80FF-264036EB2656}"/>
    <dgm:cxn modelId="{07919C3E-E895-4778-B083-06B74D166A9B}" type="presOf" srcId="{5051C01D-BFBC-42CF-9984-BB7A297B76E5}" destId="{93BA499D-F0ED-4716-9B49-D61287190D51}" srcOrd="0" destOrd="0" presId="urn:microsoft.com/office/officeart/2005/8/layout/vList2"/>
    <dgm:cxn modelId="{508A45E1-B897-4A61-AC5E-D26FC652730B}" srcId="{4E803A7F-BFCA-4143-AF13-341B990329B8}" destId="{71DC31F1-E1A1-4B93-BD7C-A81D8B2A8961}" srcOrd="0" destOrd="0" parTransId="{AB7263D8-A865-4130-A38E-044B28C95B18}" sibTransId="{D286E467-9C8C-4E8E-AFFB-E0FDA8AE89A8}"/>
    <dgm:cxn modelId="{A2BB49E1-AC21-4D13-B251-3B0BE3973BB6}" type="presOf" srcId="{9738D182-7FD1-4A74-8FF6-CB6A15791AFF}" destId="{589BF642-3C61-4E7E-A7AF-026D5C3963DE}" srcOrd="0" destOrd="0" presId="urn:microsoft.com/office/officeart/2005/8/layout/vList2"/>
    <dgm:cxn modelId="{C51E28EB-1098-4879-B32C-F9C2718F6EFD}" srcId="{4E803A7F-BFCA-4143-AF13-341B990329B8}" destId="{9738D182-7FD1-4A74-8FF6-CB6A15791AFF}" srcOrd="1" destOrd="0" parTransId="{AE371EE3-3C21-4F43-99E0-E329E33C1666}" sibTransId="{01E5FBE4-B774-4DC9-B066-CB955688C9FB}"/>
    <dgm:cxn modelId="{8623C6F6-C4F4-4756-85DE-AAB7FEE3359F}" type="presParOf" srcId="{DD2490E8-77F3-4B01-BF4E-537D9B35B099}" destId="{8CC878BC-E607-47E5-B73F-457A9C342E64}" srcOrd="0" destOrd="0" presId="urn:microsoft.com/office/officeart/2005/8/layout/vList2"/>
    <dgm:cxn modelId="{0FB10FF7-63F4-49BF-8FFF-38ACC2EAED7A}" type="presParOf" srcId="{DD2490E8-77F3-4B01-BF4E-537D9B35B099}" destId="{C4123294-8ED7-4AEF-B483-97D0F64F0E6F}" srcOrd="1" destOrd="0" presId="urn:microsoft.com/office/officeart/2005/8/layout/vList2"/>
    <dgm:cxn modelId="{60AE4F76-CE43-43E1-ABB2-D5F5824E95A5}" type="presParOf" srcId="{DD2490E8-77F3-4B01-BF4E-537D9B35B099}" destId="{589BF642-3C61-4E7E-A7AF-026D5C3963DE}" srcOrd="2" destOrd="0" presId="urn:microsoft.com/office/officeart/2005/8/layout/vList2"/>
    <dgm:cxn modelId="{173C41DF-F7BC-4DDD-9CC6-E2725E7E89EC}" type="presParOf" srcId="{DD2490E8-77F3-4B01-BF4E-537D9B35B099}" destId="{E3FDAE0D-E4A5-4064-AFB8-8724D8488EEA}" srcOrd="3" destOrd="0" presId="urn:microsoft.com/office/officeart/2005/8/layout/vList2"/>
    <dgm:cxn modelId="{BE38BA7C-1190-46F6-9B1B-56648FE7E5C9}" type="presParOf" srcId="{DD2490E8-77F3-4B01-BF4E-537D9B35B099}" destId="{93BA499D-F0ED-4716-9B49-D61287190D5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5948A2-A7FE-4A53-8206-F097C6B37726}">
      <dsp:nvSpPr>
        <dsp:cNvPr id="0" name=""/>
        <dsp:cNvSpPr/>
      </dsp:nvSpPr>
      <dsp:spPr>
        <a:xfrm>
          <a:off x="3305" y="202402"/>
          <a:ext cx="2622670" cy="157360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The Dataset</a:t>
          </a:r>
        </a:p>
      </dsp:txBody>
      <dsp:txXfrm>
        <a:off x="3305" y="202402"/>
        <a:ext cx="2622670" cy="1573602"/>
      </dsp:txXfrm>
    </dsp:sp>
    <dsp:sp modelId="{DEBCC181-E842-4922-8876-2F14ED4D0EE4}">
      <dsp:nvSpPr>
        <dsp:cNvPr id="0" name=""/>
        <dsp:cNvSpPr/>
      </dsp:nvSpPr>
      <dsp:spPr>
        <a:xfrm>
          <a:off x="2888243" y="202402"/>
          <a:ext cx="2622670" cy="157360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Exploratory Data Analysis</a:t>
          </a:r>
        </a:p>
      </dsp:txBody>
      <dsp:txXfrm>
        <a:off x="2888243" y="202402"/>
        <a:ext cx="2622670" cy="1573602"/>
      </dsp:txXfrm>
    </dsp:sp>
    <dsp:sp modelId="{D78CB2E2-BFF8-48EA-8C76-797B5EDEA49B}">
      <dsp:nvSpPr>
        <dsp:cNvPr id="0" name=""/>
        <dsp:cNvSpPr/>
      </dsp:nvSpPr>
      <dsp:spPr>
        <a:xfrm>
          <a:off x="5773181" y="202402"/>
          <a:ext cx="2622670" cy="157360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Preparing the Dataset</a:t>
          </a:r>
        </a:p>
      </dsp:txBody>
      <dsp:txXfrm>
        <a:off x="5773181" y="202402"/>
        <a:ext cx="2622670" cy="1573602"/>
      </dsp:txXfrm>
    </dsp:sp>
    <dsp:sp modelId="{86053866-E319-4A1B-BA14-42F3A1084801}">
      <dsp:nvSpPr>
        <dsp:cNvPr id="0" name=""/>
        <dsp:cNvSpPr/>
      </dsp:nvSpPr>
      <dsp:spPr>
        <a:xfrm>
          <a:off x="8658118" y="202402"/>
          <a:ext cx="2622670" cy="157360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Model Selection / Tuning</a:t>
          </a:r>
        </a:p>
      </dsp:txBody>
      <dsp:txXfrm>
        <a:off x="8658118" y="202402"/>
        <a:ext cx="2622670" cy="1573602"/>
      </dsp:txXfrm>
    </dsp:sp>
    <dsp:sp modelId="{8D62D233-F55F-42C5-91C8-9279A0E66037}">
      <dsp:nvSpPr>
        <dsp:cNvPr id="0" name=""/>
        <dsp:cNvSpPr/>
      </dsp:nvSpPr>
      <dsp:spPr>
        <a:xfrm>
          <a:off x="1445774" y="2038271"/>
          <a:ext cx="2622670" cy="157360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Conclusion</a:t>
          </a:r>
        </a:p>
      </dsp:txBody>
      <dsp:txXfrm>
        <a:off x="1445774" y="2038271"/>
        <a:ext cx="2622670" cy="1573602"/>
      </dsp:txXfrm>
    </dsp:sp>
    <dsp:sp modelId="{BF900073-0D9A-4EC5-9D37-7F7C8A07D42C}">
      <dsp:nvSpPr>
        <dsp:cNvPr id="0" name=""/>
        <dsp:cNvSpPr/>
      </dsp:nvSpPr>
      <dsp:spPr>
        <a:xfrm>
          <a:off x="4330712" y="2038271"/>
          <a:ext cx="2622670" cy="157360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Target Audience</a:t>
          </a:r>
        </a:p>
      </dsp:txBody>
      <dsp:txXfrm>
        <a:off x="4330712" y="2038271"/>
        <a:ext cx="2622670" cy="1573602"/>
      </dsp:txXfrm>
    </dsp:sp>
    <dsp:sp modelId="{A1E15A19-A94E-43A6-A266-C13ED56B0F19}">
      <dsp:nvSpPr>
        <dsp:cNvPr id="0" name=""/>
        <dsp:cNvSpPr/>
      </dsp:nvSpPr>
      <dsp:spPr>
        <a:xfrm>
          <a:off x="7215649" y="2038271"/>
          <a:ext cx="2622670" cy="157360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Future Considerations</a:t>
          </a:r>
        </a:p>
      </dsp:txBody>
      <dsp:txXfrm>
        <a:off x="7215649" y="2038271"/>
        <a:ext cx="2622670" cy="15736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1932A-FC7A-443B-87F7-A82CDE3632E8}">
      <dsp:nvSpPr>
        <dsp:cNvPr id="0" name=""/>
        <dsp:cNvSpPr/>
      </dsp:nvSpPr>
      <dsp:spPr>
        <a:xfrm>
          <a:off x="0" y="7800"/>
          <a:ext cx="40386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- Confirmed</a:t>
          </a:r>
        </a:p>
      </dsp:txBody>
      <dsp:txXfrm>
        <a:off x="46834" y="54634"/>
        <a:ext cx="3944932" cy="865732"/>
      </dsp:txXfrm>
    </dsp:sp>
    <dsp:sp modelId="{E3D411EB-BB10-417F-BAAE-2A8BE8128787}">
      <dsp:nvSpPr>
        <dsp:cNvPr id="0" name=""/>
        <dsp:cNvSpPr/>
      </dsp:nvSpPr>
      <dsp:spPr>
        <a:xfrm>
          <a:off x="0" y="1101449"/>
          <a:ext cx="40386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- False Positive</a:t>
          </a:r>
        </a:p>
      </dsp:txBody>
      <dsp:txXfrm>
        <a:off x="46834" y="1148283"/>
        <a:ext cx="3944932" cy="865732"/>
      </dsp:txXfrm>
    </dsp:sp>
    <dsp:sp modelId="{A6667ECF-EFB4-41CB-A633-6BD5AA924771}">
      <dsp:nvSpPr>
        <dsp:cNvPr id="0" name=""/>
        <dsp:cNvSpPr/>
      </dsp:nvSpPr>
      <dsp:spPr>
        <a:xfrm>
          <a:off x="0" y="2176050"/>
          <a:ext cx="40386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- Candidate</a:t>
          </a:r>
        </a:p>
      </dsp:txBody>
      <dsp:txXfrm>
        <a:off x="46834" y="2222884"/>
        <a:ext cx="3944932" cy="8657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6D335-810D-4283-AFA8-467658534E81}">
      <dsp:nvSpPr>
        <dsp:cNvPr id="0" name=""/>
        <dsp:cNvSpPr/>
      </dsp:nvSpPr>
      <dsp:spPr>
        <a:xfrm>
          <a:off x="0" y="11849"/>
          <a:ext cx="3169408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5 Clusters</a:t>
          </a:r>
        </a:p>
      </dsp:txBody>
      <dsp:txXfrm>
        <a:off x="39809" y="51658"/>
        <a:ext cx="3089790" cy="735872"/>
      </dsp:txXfrm>
    </dsp:sp>
    <dsp:sp modelId="{92D0C629-9CF3-4128-848F-6B8C365CAC0B}">
      <dsp:nvSpPr>
        <dsp:cNvPr id="0" name=""/>
        <dsp:cNvSpPr/>
      </dsp:nvSpPr>
      <dsp:spPr>
        <a:xfrm>
          <a:off x="0" y="925260"/>
          <a:ext cx="3169408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15 Clusters</a:t>
          </a:r>
        </a:p>
      </dsp:txBody>
      <dsp:txXfrm>
        <a:off x="39809" y="965069"/>
        <a:ext cx="3089790" cy="7358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47AB5-F04D-4BE4-B466-FC0D64228727}">
      <dsp:nvSpPr>
        <dsp:cNvPr id="0" name=""/>
        <dsp:cNvSpPr/>
      </dsp:nvSpPr>
      <dsp:spPr>
        <a:xfrm>
          <a:off x="0" y="1525"/>
          <a:ext cx="4952518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KMeans</a:t>
          </a:r>
          <a:r>
            <a:rPr lang="en-US" sz="3200" kern="1200" dirty="0"/>
            <a:t> with 5 Clusters</a:t>
          </a:r>
        </a:p>
      </dsp:txBody>
      <dsp:txXfrm>
        <a:off x="37467" y="38992"/>
        <a:ext cx="4877584" cy="692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47AB5-F04D-4BE4-B466-FC0D64228727}">
      <dsp:nvSpPr>
        <dsp:cNvPr id="0" name=""/>
        <dsp:cNvSpPr/>
      </dsp:nvSpPr>
      <dsp:spPr>
        <a:xfrm>
          <a:off x="0" y="1525"/>
          <a:ext cx="4952518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KMeans</a:t>
          </a:r>
          <a:r>
            <a:rPr lang="en-US" sz="3200" kern="1200" dirty="0"/>
            <a:t> with 5 Clusters</a:t>
          </a:r>
        </a:p>
      </dsp:txBody>
      <dsp:txXfrm>
        <a:off x="37467" y="38992"/>
        <a:ext cx="4877584" cy="69258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878BC-E607-47E5-B73F-457A9C342E64}">
      <dsp:nvSpPr>
        <dsp:cNvPr id="0" name=""/>
        <dsp:cNvSpPr/>
      </dsp:nvSpPr>
      <dsp:spPr>
        <a:xfrm>
          <a:off x="0" y="39879"/>
          <a:ext cx="3438906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Researchers and Scientists / Universities</a:t>
          </a:r>
        </a:p>
      </dsp:txBody>
      <dsp:txXfrm>
        <a:off x="48547" y="88426"/>
        <a:ext cx="3341812" cy="897406"/>
      </dsp:txXfrm>
    </dsp:sp>
    <dsp:sp modelId="{589BF642-3C61-4E7E-A7AF-026D5C3963DE}">
      <dsp:nvSpPr>
        <dsp:cNvPr id="0" name=""/>
        <dsp:cNvSpPr/>
      </dsp:nvSpPr>
      <dsp:spPr>
        <a:xfrm>
          <a:off x="0" y="1106379"/>
          <a:ext cx="3438906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Students and Enthusiasts</a:t>
          </a:r>
        </a:p>
      </dsp:txBody>
      <dsp:txXfrm>
        <a:off x="48547" y="1154926"/>
        <a:ext cx="3341812" cy="897406"/>
      </dsp:txXfrm>
    </dsp:sp>
    <dsp:sp modelId="{93BA499D-F0ED-4716-9B49-D61287190D51}">
      <dsp:nvSpPr>
        <dsp:cNvPr id="0" name=""/>
        <dsp:cNvSpPr/>
      </dsp:nvSpPr>
      <dsp:spPr>
        <a:xfrm>
          <a:off x="0" y="2212758"/>
          <a:ext cx="3438906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General Public</a:t>
          </a:r>
        </a:p>
      </dsp:txBody>
      <dsp:txXfrm>
        <a:off x="48547" y="2261305"/>
        <a:ext cx="3341812" cy="89740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878BC-E607-47E5-B73F-457A9C342E64}">
      <dsp:nvSpPr>
        <dsp:cNvPr id="0" name=""/>
        <dsp:cNvSpPr/>
      </dsp:nvSpPr>
      <dsp:spPr>
        <a:xfrm>
          <a:off x="0" y="164978"/>
          <a:ext cx="3438906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Gather the original dataset – possible image?</a:t>
          </a:r>
        </a:p>
      </dsp:txBody>
      <dsp:txXfrm>
        <a:off x="44664" y="209642"/>
        <a:ext cx="3349578" cy="825612"/>
      </dsp:txXfrm>
    </dsp:sp>
    <dsp:sp modelId="{589BF642-3C61-4E7E-A7AF-026D5C3963DE}">
      <dsp:nvSpPr>
        <dsp:cNvPr id="0" name=""/>
        <dsp:cNvSpPr/>
      </dsp:nvSpPr>
      <dsp:spPr>
        <a:xfrm>
          <a:off x="0" y="1146159"/>
          <a:ext cx="3438906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Understand the feature more / Y-Label</a:t>
          </a:r>
        </a:p>
      </dsp:txBody>
      <dsp:txXfrm>
        <a:off x="44664" y="1190823"/>
        <a:ext cx="3349578" cy="825612"/>
      </dsp:txXfrm>
    </dsp:sp>
    <dsp:sp modelId="{93BA499D-F0ED-4716-9B49-D61287190D51}">
      <dsp:nvSpPr>
        <dsp:cNvPr id="0" name=""/>
        <dsp:cNvSpPr/>
      </dsp:nvSpPr>
      <dsp:spPr>
        <a:xfrm>
          <a:off x="0" y="2127339"/>
          <a:ext cx="3438906" cy="9149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Apply supervised learning methods.</a:t>
          </a:r>
        </a:p>
      </dsp:txBody>
      <dsp:txXfrm>
        <a:off x="44664" y="2172003"/>
        <a:ext cx="3349578" cy="8256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9CC51-9F48-48A0-AC7F-A9E5E6463074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79240-64C2-438C-BE12-56493315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9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FBB8-49D9-4D96-A654-BDE0E596D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79E5B-B563-4B63-BB3B-F1317B87D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6B2E-832D-42F5-A2F5-3FE4437DE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8C721-08B1-446A-8091-D69C144D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C89FB-9030-4C79-9765-E4FE30D5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09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4D6D-7BAB-403B-8A9B-E8876C5A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FD9BE-9660-4E1F-9E19-677E14A47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758C3-FFC5-436D-95C3-D68F7B34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0B03-72CA-4BB4-BDF6-F7E492D1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D72B3-27ED-47E3-B223-472B3AD9B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A72293-422E-4F0A-AA77-CACAF381E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6F202-EFC0-4E43-A7F5-9E4A4B605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D9AC-D005-4946-9B56-DE5ACA887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4A217-7B31-464A-8A9D-EB022048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88AD4-A135-4493-86B8-A8786BC23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76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812B4-56DC-43F4-B274-52C9FD84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C6EE-89EA-415B-B27C-742DC6D78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21859-08E6-4678-9769-3DD1AE6DC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03DE1-975C-4A3E-9ABB-65BF45E5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18D66-B7CA-49A8-B37B-185C2FEE5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92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FE84B-8597-49AF-83FE-30AF708FE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7319F-59B6-4437-BC86-2756C5B3B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BC49C-268A-406C-A4C1-19934923D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BB49B-1F1B-40D7-8E8E-648012EEE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C4F44-91EF-412B-85CA-2FEA1194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7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A758-3DA4-4E5F-BF24-F60BB660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529A6-DBF6-453A-A01B-EA790889A0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6F921-050C-4C89-A089-B1C74EF74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9A401-4C22-4330-8EF9-88D9CFE1D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39670-E9F6-4B7C-A66B-F848F230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34BAB-0905-4484-9A46-C9FA3FAE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E6EB5-E009-42CD-A18D-E96C7D64A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FE704-B642-4EC8-84B1-ABD5CA0E9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0BA4E-312C-401B-94B3-EF872C3BA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4B53DA-FE3E-4992-B339-797E9346A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7FEC-62ED-4A1B-B0E9-72465F889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8AA86D-6241-4CD5-9DF0-816B4B4F0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EC93DF-D495-4410-87C6-769DA372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4C91B-96F9-40AB-9AA5-1334EA92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92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7FFA-528B-45B4-9C6A-35738DC9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BFC871-9AD0-4E05-A2C1-C38A2D06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9536D-D2E4-4BB1-9FE3-4ACEEFFF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FFD04-6175-4BFA-92E8-1F9267FC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3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3DFFE-4CA4-4E81-9086-BF0020C6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5E5BA-8266-4858-AA7D-D2F083CBD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4191F-8359-4376-84E7-02AB2721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69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4B8D9-18AF-49C0-9423-8DA6A059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7EBAE-7795-4E29-A43A-BC6A1348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BA5D2-1FCD-4A71-8739-746F85110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806DE-64BB-4264-BFA5-65BC378AF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479B0-F48F-4A53-B9B0-63BDF0882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90E66-16DB-4B7A-A5AF-C5C0E3C5D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0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A182-FDCE-4D5A-96CF-DD151252B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AB77B-2B30-43B6-AEF9-3D5C2026AF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44C7C-9791-4EB4-AB40-B193ED508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E2D29-B380-41C1-9C3F-05A5454C3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ABF85-35EC-4901-9D10-755E583B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047F2-B297-4C20-B7CB-08753527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9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1EF70D-F7ED-409F-A388-1C37859D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C3FE5-65BA-4329-8AA6-490698C7E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89991-60B3-48C1-98BC-CD77A106B9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CC088-13F7-4DBF-916C-2F872CD919DE}" type="datetimeFigureOut">
              <a:rPr lang="en-US" smtClean="0"/>
              <a:t>10/9/2020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39DB-F516-4A83-94C9-3E567AE3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98A9B-D18C-4348-98B1-47998E33F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bitable exoplanet by emperorkk on DeviantArt">
            <a:extLst>
              <a:ext uri="{FF2B5EF4-FFF2-40B4-BE49-F238E27FC236}">
                <a16:creationId xmlns:a16="http://schemas.microsoft.com/office/drawing/2014/main" id="{C1B5BF0E-B9D9-4B05-AA2B-E51EC6B35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7" b="24484"/>
          <a:stretch/>
        </p:blipFill>
        <p:spPr bwMode="auto">
          <a:xfrm>
            <a:off x="-8" y="-7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DF5D27-C7C1-4E2F-A119-C589F6656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007335"/>
            <a:ext cx="6455833" cy="960450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/>
              <a:t>Discovering Exoplanets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E14D1-1B3F-4D83-B7D5-8F30CACDA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1174" y="4798198"/>
            <a:ext cx="6455833" cy="665853"/>
          </a:xfrm>
        </p:spPr>
        <p:txBody>
          <a:bodyPr anchor="b">
            <a:normAutofit fontScale="92500" lnSpcReduction="20000"/>
          </a:bodyPr>
          <a:lstStyle/>
          <a:p>
            <a:pPr algn="l"/>
            <a:r>
              <a:rPr lang="en-US" sz="2600" dirty="0"/>
              <a:t>An Unsupervised Learning Capstone </a:t>
            </a:r>
          </a:p>
          <a:p>
            <a:pPr algn="l"/>
            <a:r>
              <a:rPr lang="en-US" sz="1600" dirty="0"/>
              <a:t>by Lawrence Quesada</a:t>
            </a:r>
          </a:p>
        </p:txBody>
      </p:sp>
      <p:sp>
        <p:nvSpPr>
          <p:cNvPr id="1036" name="Freeform: Shape 78">
            <a:extLst>
              <a:ext uri="{FF2B5EF4-FFF2-40B4-BE49-F238E27FC236}">
                <a16:creationId xmlns:a16="http://schemas.microsoft.com/office/drawing/2014/main" id="{E26B9EF5-5D92-4AC7-BC55-FC5C4C98E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05C5575-0F07-43D0-AE78-81EAA8E67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D9F24F-AA9E-4048-89BE-A6847D103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3" r="-4" b="19081"/>
          <a:stretch/>
        </p:blipFill>
        <p:spPr bwMode="auto">
          <a:xfrm>
            <a:off x="3639395" y="10"/>
            <a:ext cx="4023360" cy="2980230"/>
          </a:xfrm>
          <a:custGeom>
            <a:avLst/>
            <a:gdLst/>
            <a:ahLst/>
            <a:cxnLst/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sert Planet Resource by Ziliran on DeviantArt">
            <a:extLst>
              <a:ext uri="{FF2B5EF4-FFF2-40B4-BE49-F238E27FC236}">
                <a16:creationId xmlns:a16="http://schemas.microsoft.com/office/drawing/2014/main" id="{3AF187EB-DEEE-4BB0-B6EF-C087C66B5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6" r="2" b="2"/>
          <a:stretch/>
        </p:blipFill>
        <p:spPr bwMode="auto">
          <a:xfrm>
            <a:off x="7816904" y="1584501"/>
            <a:ext cx="4375105" cy="5273507"/>
          </a:xfrm>
          <a:custGeom>
            <a:avLst/>
            <a:gdLst/>
            <a:ahLst/>
            <a:cxnLst/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971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80A496-ADA4-4D24-87DE-0D3166D5C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88" y="417828"/>
            <a:ext cx="5710163" cy="576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9EFCE10-19BC-40F7-A32B-7CCDAB83E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151" y="417828"/>
            <a:ext cx="5872362" cy="6140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8856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D91BBB96-F819-4C68-831D-11ED1E822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68046"/>
            <a:ext cx="6413738" cy="606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857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0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A28F2B7-7C1C-40D1-8A43-9A6C420AB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3" y="499638"/>
            <a:ext cx="5697357" cy="557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444DF09-6765-4BAB-86E0-6EEAEA540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99637"/>
            <a:ext cx="5697358" cy="557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633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0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DB29A0B-5F05-43CB-B785-BD0A52BFB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3" y="581754"/>
            <a:ext cx="5814515" cy="569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92CAA97-7684-41D6-80A9-22F1A99F1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4" y="581754"/>
            <a:ext cx="5524496" cy="553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04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0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9FBD1EE-34E6-46B3-B760-969FDDBD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92" y="819150"/>
            <a:ext cx="8163816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2E37EF2-3C06-4537-A404-EDC1FFFFD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818165"/>
              </p:ext>
            </p:extLst>
          </p:nvPr>
        </p:nvGraphicFramePr>
        <p:xfrm>
          <a:off x="8724900" y="2209800"/>
          <a:ext cx="3169408" cy="175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1873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6DBBA3D-6DD8-4A54-B133-AD88639B9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8162911"/>
              </p:ext>
            </p:extLst>
          </p:nvPr>
        </p:nvGraphicFramePr>
        <p:xfrm>
          <a:off x="972032" y="353378"/>
          <a:ext cx="4952518" cy="770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6F9FD7FE-995B-4648-BA19-2D896933C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12665"/>
              </p:ext>
            </p:extLst>
          </p:nvPr>
        </p:nvGraphicFramePr>
        <p:xfrm>
          <a:off x="6256508" y="2511434"/>
          <a:ext cx="5222048" cy="3413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11024">
                  <a:extLst>
                    <a:ext uri="{9D8B030D-6E8A-4147-A177-3AD203B41FA5}">
                      <a16:colId xmlns:a16="http://schemas.microsoft.com/office/drawing/2014/main" val="961430296"/>
                    </a:ext>
                  </a:extLst>
                </a:gridCol>
                <a:gridCol w="2611024">
                  <a:extLst>
                    <a:ext uri="{9D8B030D-6E8A-4147-A177-3AD203B41FA5}">
                      <a16:colId xmlns:a16="http://schemas.microsoft.com/office/drawing/2014/main" val="3965218756"/>
                    </a:ext>
                  </a:extLst>
                </a:gridCol>
              </a:tblGrid>
              <a:tr h="7423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Cluster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Number of values clustered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4992904"/>
                  </a:ext>
                </a:extLst>
              </a:tr>
              <a:tr h="4917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766588"/>
                  </a:ext>
                </a:extLst>
              </a:tr>
              <a:tr h="4917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210055"/>
                  </a:ext>
                </a:extLst>
              </a:tr>
              <a:tr h="4917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276202"/>
                  </a:ext>
                </a:extLst>
              </a:tr>
              <a:tr h="4917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2457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287765"/>
                  </a:ext>
                </a:extLst>
              </a:tr>
              <a:tr h="4917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4236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7456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2BC0DCF-97C7-4A26-A097-DDE093238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731764"/>
              </p:ext>
            </p:extLst>
          </p:nvPr>
        </p:nvGraphicFramePr>
        <p:xfrm>
          <a:off x="6256508" y="1319548"/>
          <a:ext cx="5222048" cy="518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22048">
                  <a:extLst>
                    <a:ext uri="{9D8B030D-6E8A-4147-A177-3AD203B41FA5}">
                      <a16:colId xmlns:a16="http://schemas.microsoft.com/office/drawing/2014/main" val="1670883604"/>
                    </a:ext>
                  </a:extLst>
                </a:gridCol>
              </a:tblGrid>
              <a:tr h="4917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Standard Scaling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774756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A4A473EA-308E-48EA-A908-D41E510AB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02" y="1493641"/>
            <a:ext cx="5060831" cy="479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8066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6DBBA3D-6DD8-4A54-B133-AD88639B946D}"/>
              </a:ext>
            </a:extLst>
          </p:cNvPr>
          <p:cNvGraphicFramePr/>
          <p:nvPr/>
        </p:nvGraphicFramePr>
        <p:xfrm>
          <a:off x="972032" y="353378"/>
          <a:ext cx="4952518" cy="770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2183CC18-D564-4EB9-8392-486A1D9E6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3" y="1387255"/>
            <a:ext cx="5358736" cy="517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AA8B383B-29EF-4034-A490-92500DC5C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284964"/>
            <a:ext cx="5748977" cy="527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676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BFDFBE2-1D4F-4540-8113-62352F00B8EA}"/>
              </a:ext>
            </a:extLst>
          </p:cNvPr>
          <p:cNvGrpSpPr/>
          <p:nvPr/>
        </p:nvGrpSpPr>
        <p:grpSpPr>
          <a:xfrm>
            <a:off x="502505" y="258824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68A1A94-0B55-45B6-B744-DE602D73555C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8835B684-2DB9-49D3-A79E-7D364CB29755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 err="1"/>
                <a:t>KMeans</a:t>
              </a:r>
              <a:r>
                <a:rPr lang="en-US" sz="3200" kern="1200" dirty="0"/>
                <a:t> with 5 Clusters</a:t>
              </a:r>
            </a:p>
          </p:txBody>
        </p:sp>
      </p:grpSp>
      <p:pic>
        <p:nvPicPr>
          <p:cNvPr id="1030" name="Picture 6">
            <a:extLst>
              <a:ext uri="{FF2B5EF4-FFF2-40B4-BE49-F238E27FC236}">
                <a16:creationId xmlns:a16="http://schemas.microsoft.com/office/drawing/2014/main" id="{B7582C5C-15F0-4392-959E-3D410F676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04" y="1301481"/>
            <a:ext cx="5352383" cy="5241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F80183D-F08B-4382-8E8F-1168B60897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115" y="1301481"/>
            <a:ext cx="5352382" cy="5390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8492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122AEF-68AB-4FB2-A7FB-93310848C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553099"/>
              </p:ext>
            </p:extLst>
          </p:nvPr>
        </p:nvGraphicFramePr>
        <p:xfrm>
          <a:off x="6791972" y="338874"/>
          <a:ext cx="4991298" cy="61802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95649">
                  <a:extLst>
                    <a:ext uri="{9D8B030D-6E8A-4147-A177-3AD203B41FA5}">
                      <a16:colId xmlns:a16="http://schemas.microsoft.com/office/drawing/2014/main" val="961430296"/>
                    </a:ext>
                  </a:extLst>
                </a:gridCol>
                <a:gridCol w="2495649">
                  <a:extLst>
                    <a:ext uri="{9D8B030D-6E8A-4147-A177-3AD203B41FA5}">
                      <a16:colId xmlns:a16="http://schemas.microsoft.com/office/drawing/2014/main" val="3965218756"/>
                    </a:ext>
                  </a:extLst>
                </a:gridCol>
              </a:tblGrid>
              <a:tr h="69385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Cluster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Number of values clustered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4992904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766588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1441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210055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276202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287765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74566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860034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408296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628772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4378111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9161198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091509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1313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850725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0336419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757710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3032240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903D6FAC-1356-490E-B631-A23EE486110C}"/>
              </a:ext>
            </a:extLst>
          </p:cNvPr>
          <p:cNvGrpSpPr/>
          <p:nvPr/>
        </p:nvGrpSpPr>
        <p:grpSpPr>
          <a:xfrm>
            <a:off x="1026596" y="148842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2D37F43-5086-491E-B9B8-9C46F2B96100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B190176D-8E9F-4DCF-A7A2-D594F1B3470D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 err="1"/>
                <a:t>KMeans</a:t>
              </a:r>
              <a:r>
                <a:rPr lang="en-US" sz="3200" kern="1200" dirty="0"/>
                <a:t> with 15 Clusters</a:t>
              </a: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EE91D72D-BEA8-46D2-921E-CCAAE21CA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165" y="1081517"/>
            <a:ext cx="5636847" cy="5336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540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03D6FAC-1356-490E-B631-A23EE486110C}"/>
              </a:ext>
            </a:extLst>
          </p:cNvPr>
          <p:cNvGrpSpPr/>
          <p:nvPr/>
        </p:nvGrpSpPr>
        <p:grpSpPr>
          <a:xfrm>
            <a:off x="1026596" y="148842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2D37F43-5086-491E-B9B8-9C46F2B96100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B190176D-8E9F-4DCF-A7A2-D594F1B3470D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 err="1"/>
                <a:t>KMeans</a:t>
              </a:r>
              <a:r>
                <a:rPr lang="en-US" sz="3200" kern="1200" dirty="0"/>
                <a:t> with 15 Clusters</a:t>
              </a:r>
            </a:p>
          </p:txBody>
        </p:sp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AAFAC5FA-7E8D-49A1-8A6F-14F231CF5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84" y="1283691"/>
            <a:ext cx="5908295" cy="542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C43B8458-B0B4-45D4-AA65-2BEDF1FBA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3636" y="1395412"/>
            <a:ext cx="5550189" cy="5313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435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A0FFA1E4-AD44-4BFF-B27E-78D695C7B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815" y="1152144"/>
            <a:ext cx="4467606" cy="106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/>
              <a:t>Contents</a:t>
            </a:r>
            <a:endParaRPr lang="en-US" sz="6600" b="1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A8D570-C550-4C20-888E-CBA638B564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1735195"/>
              </p:ext>
            </p:extLst>
          </p:nvPr>
        </p:nvGraphicFramePr>
        <p:xfrm>
          <a:off x="699135" y="2498239"/>
          <a:ext cx="11284095" cy="3814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3514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D85A446-D48E-43E7-A575-D7FE4D3FA449}"/>
              </a:ext>
            </a:extLst>
          </p:cNvPr>
          <p:cNvGrpSpPr/>
          <p:nvPr/>
        </p:nvGrpSpPr>
        <p:grpSpPr>
          <a:xfrm>
            <a:off x="652163" y="102839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CDC52C0-1CCE-4694-8D5C-BCCFA4864CC4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A72A1059-D20D-4582-A398-6BFFE4B9E063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 err="1"/>
                <a:t>KMeans</a:t>
              </a:r>
              <a:r>
                <a:rPr lang="en-US" sz="3200" kern="1200" dirty="0"/>
                <a:t> with 15 Clusters</a:t>
              </a:r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D0453904-B73D-4EC5-944A-DAF5E3B1F2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62" y="1204343"/>
            <a:ext cx="5404017" cy="529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1D1EE0FC-7749-4A31-A215-C622BA6DB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99" y="1204343"/>
            <a:ext cx="5372755" cy="5410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3083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768F178-914F-4978-9611-1490F590BC65}"/>
              </a:ext>
            </a:extLst>
          </p:cNvPr>
          <p:cNvGrpSpPr/>
          <p:nvPr/>
        </p:nvGrpSpPr>
        <p:grpSpPr>
          <a:xfrm>
            <a:off x="588178" y="116324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07124D8-841D-494B-8242-71BF4CF82173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5BCECEE9-504E-4AF0-93ED-248529765E44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DBSCAN epsilon 5</a:t>
              </a: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F66107D3-83C4-4083-865B-E961EC6A2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77" y="1016481"/>
            <a:ext cx="5507821" cy="539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62F615AE-5A02-408B-9890-158CA7D74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562" y="1016481"/>
            <a:ext cx="5507820" cy="554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694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82485B3-9070-499D-8941-750BBF76F7F3}"/>
              </a:ext>
            </a:extLst>
          </p:cNvPr>
          <p:cNvGrpSpPr/>
          <p:nvPr/>
        </p:nvGrpSpPr>
        <p:grpSpPr>
          <a:xfrm>
            <a:off x="912296" y="148842"/>
            <a:ext cx="9774754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6549F02-7B0F-4BD8-AF84-DA6CA7A11327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96686E68-43AE-4C0B-A6E3-BC19EE7DC28B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Hierarchal Clustering ‘ward’ method with 5 clusters</a:t>
              </a:r>
            </a:p>
          </p:txBody>
        </p:sp>
      </p:grpSp>
      <p:pic>
        <p:nvPicPr>
          <p:cNvPr id="8194" name="Picture 2">
            <a:extLst>
              <a:ext uri="{FF2B5EF4-FFF2-40B4-BE49-F238E27FC236}">
                <a16:creationId xmlns:a16="http://schemas.microsoft.com/office/drawing/2014/main" id="{0D657697-1BAB-4ECB-BB62-0CC2CD0454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94" y="1081517"/>
            <a:ext cx="5730579" cy="536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2B04DD6C-EF8C-4481-A404-7F2495A13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873" y="1018892"/>
            <a:ext cx="5619465" cy="542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427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82485B3-9070-499D-8941-750BBF76F7F3}"/>
              </a:ext>
            </a:extLst>
          </p:cNvPr>
          <p:cNvGrpSpPr/>
          <p:nvPr/>
        </p:nvGrpSpPr>
        <p:grpSpPr>
          <a:xfrm>
            <a:off x="912296" y="148842"/>
            <a:ext cx="9774754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6549F02-7B0F-4BD8-AF84-DA6CA7A11327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96686E68-43AE-4C0B-A6E3-BC19EE7DC28B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Hierarchal Clustering ‘ward’ method with 5 clusters</a:t>
              </a:r>
            </a:p>
          </p:txBody>
        </p:sp>
      </p:grpSp>
      <p:pic>
        <p:nvPicPr>
          <p:cNvPr id="7170" name="Picture 2">
            <a:extLst>
              <a:ext uri="{FF2B5EF4-FFF2-40B4-BE49-F238E27FC236}">
                <a16:creationId xmlns:a16="http://schemas.microsoft.com/office/drawing/2014/main" id="{57017AA7-84EF-48AB-80B2-6D6BFDA501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346" y="1081517"/>
            <a:ext cx="5917654" cy="543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650E2CFB-59D9-44D4-B1A1-F9754E5DF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466" y="1066840"/>
            <a:ext cx="5691188" cy="5448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79521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82485B3-9070-499D-8941-750BBF76F7F3}"/>
              </a:ext>
            </a:extLst>
          </p:cNvPr>
          <p:cNvGrpSpPr/>
          <p:nvPr/>
        </p:nvGrpSpPr>
        <p:grpSpPr>
          <a:xfrm>
            <a:off x="912296" y="148842"/>
            <a:ext cx="9774754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6549F02-7B0F-4BD8-AF84-DA6CA7A11327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96686E68-43AE-4C0B-A6E3-BC19EE7DC28B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Hierarchal Clustering ‘ward’ method with 5 clusters</a:t>
              </a:r>
            </a:p>
          </p:txBody>
        </p:sp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10A7D0DE-E29F-4F3C-94B8-55915B61E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92" y="1081517"/>
            <a:ext cx="5392607" cy="5281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EEDD7E1B-498F-4C13-B478-AA1EC2A47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443" y="1081517"/>
            <a:ext cx="5510212" cy="554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7747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82485B3-9070-499D-8941-750BBF76F7F3}"/>
              </a:ext>
            </a:extLst>
          </p:cNvPr>
          <p:cNvGrpSpPr/>
          <p:nvPr/>
        </p:nvGrpSpPr>
        <p:grpSpPr>
          <a:xfrm>
            <a:off x="912296" y="148842"/>
            <a:ext cx="9774754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6549F02-7B0F-4BD8-AF84-DA6CA7A11327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96686E68-43AE-4C0B-A6E3-BC19EE7DC28B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Hierarchal Clustering ‘ward’ method with 15 clusters</a:t>
              </a:r>
            </a:p>
          </p:txBody>
        </p:sp>
      </p:grpSp>
      <p:pic>
        <p:nvPicPr>
          <p:cNvPr id="11266" name="Picture 2">
            <a:extLst>
              <a:ext uri="{FF2B5EF4-FFF2-40B4-BE49-F238E27FC236}">
                <a16:creationId xmlns:a16="http://schemas.microsoft.com/office/drawing/2014/main" id="{B9F19953-D03F-4AD5-ACF4-A0E182E43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26" y="1081517"/>
            <a:ext cx="5811423" cy="539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42A1A463-46A7-4B11-A5B7-2C22A759C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53829"/>
            <a:ext cx="5848350" cy="559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6679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2A41156-B91C-4849-9707-7527EE366DB0}"/>
              </a:ext>
            </a:extLst>
          </p:cNvPr>
          <p:cNvGrpSpPr/>
          <p:nvPr/>
        </p:nvGrpSpPr>
        <p:grpSpPr>
          <a:xfrm>
            <a:off x="912296" y="148842"/>
            <a:ext cx="10497232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77B5B96-D615-4EC1-84B5-2E769C6D73F9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D5F6C88F-97BE-4422-926A-D2D4C5864CE0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 err="1"/>
                <a:t>Hierarichal</a:t>
              </a:r>
              <a:r>
                <a:rPr lang="en-US" sz="3200" dirty="0"/>
                <a:t> Clustering ‘complete’ method with 15 clusters</a:t>
              </a:r>
            </a:p>
          </p:txBody>
        </p:sp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D19F0FD0-6F18-4EB8-B670-A5D25BCD6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081517"/>
            <a:ext cx="5463724" cy="535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9C8187D8-E409-4099-9B09-CBB4AD043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465" y="1081517"/>
            <a:ext cx="5463724" cy="5502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038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7A959C5-17BC-4ECF-9BDB-DD682DB528B2}"/>
              </a:ext>
            </a:extLst>
          </p:cNvPr>
          <p:cNvGrpSpPr/>
          <p:nvPr/>
        </p:nvGrpSpPr>
        <p:grpSpPr>
          <a:xfrm>
            <a:off x="321746" y="339342"/>
            <a:ext cx="7355404" cy="803658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6254301-5107-4B7A-9F89-41F789CEE0E6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AD0BDF0D-AB7A-4F6C-BB4F-82A25DE561B5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Gaussian Mixture Models with 5 Clusters</a:t>
              </a:r>
            </a:p>
          </p:txBody>
        </p:sp>
      </p:grpSp>
      <p:pic>
        <p:nvPicPr>
          <p:cNvPr id="14338" name="Picture 2">
            <a:extLst>
              <a:ext uri="{FF2B5EF4-FFF2-40B4-BE49-F238E27FC236}">
                <a16:creationId xmlns:a16="http://schemas.microsoft.com/office/drawing/2014/main" id="{333A53DD-0313-481E-BEF5-453C0FF21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22596"/>
            <a:ext cx="5632175" cy="539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64E3754E-4AF5-4522-8B4B-7EE90D17D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24" y="1387255"/>
            <a:ext cx="5477301" cy="5327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4322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7A959C5-17BC-4ECF-9BDB-DD682DB528B2}"/>
              </a:ext>
            </a:extLst>
          </p:cNvPr>
          <p:cNvGrpSpPr/>
          <p:nvPr/>
        </p:nvGrpSpPr>
        <p:grpSpPr>
          <a:xfrm>
            <a:off x="321746" y="339342"/>
            <a:ext cx="7355404" cy="803658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6254301-5107-4B7A-9F89-41F789CEE0E6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AD0BDF0D-AB7A-4F6C-BB4F-82A25DE561B5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Gaussian Mixture Models with 5 Clusters</a:t>
              </a:r>
            </a:p>
          </p:txBody>
        </p:sp>
      </p:grpSp>
      <p:pic>
        <p:nvPicPr>
          <p:cNvPr id="14338" name="Picture 2">
            <a:extLst>
              <a:ext uri="{FF2B5EF4-FFF2-40B4-BE49-F238E27FC236}">
                <a16:creationId xmlns:a16="http://schemas.microsoft.com/office/drawing/2014/main" id="{B0EA99CA-8026-4F8E-96B2-A81AFCDB4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91" y="1387254"/>
            <a:ext cx="5260927" cy="515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>
            <a:extLst>
              <a:ext uri="{FF2B5EF4-FFF2-40B4-BE49-F238E27FC236}">
                <a16:creationId xmlns:a16="http://schemas.microsoft.com/office/drawing/2014/main" id="{8C08719D-54B2-42AA-B9B1-2440DD007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1387254"/>
            <a:ext cx="5260927" cy="5298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589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3E82361-A4CF-468E-AC27-D7DE1C188B14}"/>
              </a:ext>
            </a:extLst>
          </p:cNvPr>
          <p:cNvGrpSpPr/>
          <p:nvPr/>
        </p:nvGrpSpPr>
        <p:grpSpPr>
          <a:xfrm>
            <a:off x="321746" y="339342"/>
            <a:ext cx="7355404" cy="803658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C491553-174F-4362-9005-D077B8E52970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A434CA86-AAB0-4941-8EEA-42D1A5A56856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Gaussian Mixture Models with 15 Clusters</a:t>
              </a:r>
            </a:p>
          </p:txBody>
        </p: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id="{3A941B32-1AF3-4224-8495-43DB1BA21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395412"/>
            <a:ext cx="5258937" cy="508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C9FFB85D-9316-47F2-B38E-D48D9292F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240" y="1498655"/>
            <a:ext cx="5258937" cy="5068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273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12E0C3-6EE4-4671-AEFD-DD633B8C3B76}"/>
              </a:ext>
            </a:extLst>
          </p:cNvPr>
          <p:cNvSpPr txBox="1"/>
          <p:nvPr/>
        </p:nvSpPr>
        <p:spPr>
          <a:xfrm>
            <a:off x="927769" y="381000"/>
            <a:ext cx="532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Dataset, </a:t>
            </a:r>
            <a:r>
              <a:rPr lang="en-US" sz="2400" dirty="0"/>
              <a:t>Published 2017</a:t>
            </a:r>
            <a:endParaRPr lang="en-US" sz="3600" dirty="0"/>
          </a:p>
        </p:txBody>
      </p:sp>
      <p:pic>
        <p:nvPicPr>
          <p:cNvPr id="4" name="Picture 2" descr="Kaggle - Wikipedia">
            <a:extLst>
              <a:ext uri="{FF2B5EF4-FFF2-40B4-BE49-F238E27FC236}">
                <a16:creationId xmlns:a16="http://schemas.microsoft.com/office/drawing/2014/main" id="{CD3FA135-EBB9-41A3-823E-B62C0567A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36" y="1211192"/>
            <a:ext cx="2640260" cy="101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A52A5AEB-2DB4-40BC-8DFD-128C0819B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0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1E0CA9-A56D-404C-A930-E7DE8BD20FFF}"/>
              </a:ext>
            </a:extLst>
          </p:cNvPr>
          <p:cNvSpPr txBox="1"/>
          <p:nvPr/>
        </p:nvSpPr>
        <p:spPr>
          <a:xfrm>
            <a:off x="921580" y="2208684"/>
            <a:ext cx="8191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https://www.kaggle.com/nasa/kepler-exoplanet-search-results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6B312-741C-4473-94EC-34FDC4553CF2}"/>
              </a:ext>
            </a:extLst>
          </p:cNvPr>
          <p:cNvSpPr txBox="1"/>
          <p:nvPr/>
        </p:nvSpPr>
        <p:spPr>
          <a:xfrm>
            <a:off x="921580" y="5425404"/>
            <a:ext cx="516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9, 564 Observations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732EE-275F-4EAC-BAD7-601274A9899E}"/>
              </a:ext>
            </a:extLst>
          </p:cNvPr>
          <p:cNvSpPr txBox="1"/>
          <p:nvPr/>
        </p:nvSpPr>
        <p:spPr>
          <a:xfrm>
            <a:off x="921580" y="6010179"/>
            <a:ext cx="516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49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AE4873-1B0D-40B8-8CFA-FEEC876C0629}"/>
              </a:ext>
            </a:extLst>
          </p:cNvPr>
          <p:cNvSpPr txBox="1"/>
          <p:nvPr/>
        </p:nvSpPr>
        <p:spPr>
          <a:xfrm>
            <a:off x="891340" y="4315051"/>
            <a:ext cx="1114598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https://exoplanetarchive.ipac.caltech.edu/cgi-bin/TblView/nph-tblView?app=ExoTbls&amp;config=koi</a:t>
            </a:r>
          </a:p>
        </p:txBody>
      </p:sp>
      <p:pic>
        <p:nvPicPr>
          <p:cNvPr id="15362" name="Picture 2" descr="Symbols of NASA | NASA">
            <a:extLst>
              <a:ext uri="{FF2B5EF4-FFF2-40B4-BE49-F238E27FC236}">
                <a16:creationId xmlns:a16="http://schemas.microsoft.com/office/drawing/2014/main" id="{22BDC52B-E5FC-4A23-9CB0-83E7A9027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288" y="2794164"/>
            <a:ext cx="3105044" cy="15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3D6D02AE-9B6E-4964-AB92-AF819BFA2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14" y="3029992"/>
            <a:ext cx="1328332" cy="132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56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3E82361-A4CF-468E-AC27-D7DE1C188B14}"/>
              </a:ext>
            </a:extLst>
          </p:cNvPr>
          <p:cNvGrpSpPr/>
          <p:nvPr/>
        </p:nvGrpSpPr>
        <p:grpSpPr>
          <a:xfrm>
            <a:off x="321746" y="339342"/>
            <a:ext cx="7355404" cy="803658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C491553-174F-4362-9005-D077B8E52970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A434CA86-AAB0-4941-8EEA-42D1A5A56856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Gaussian Mixture Models with 15 Clusters</a:t>
              </a:r>
            </a:p>
          </p:txBody>
        </p:sp>
      </p:grp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E254BA0-7EF6-421A-A7A2-0225F2C48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46" y="1498655"/>
            <a:ext cx="4852180" cy="475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B3769F48-7F0D-49EC-A72E-C113758E5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55426"/>
            <a:ext cx="5112001" cy="512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424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DCDDB967-A8EF-4ADC-B590-40884300C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27221"/>
              </p:ext>
            </p:extLst>
          </p:nvPr>
        </p:nvGraphicFramePr>
        <p:xfrm>
          <a:off x="1816762" y="1313571"/>
          <a:ext cx="9036335" cy="306066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91129">
                  <a:extLst>
                    <a:ext uri="{9D8B030D-6E8A-4147-A177-3AD203B41FA5}">
                      <a16:colId xmlns:a16="http://schemas.microsoft.com/office/drawing/2014/main" val="961430296"/>
                    </a:ext>
                  </a:extLst>
                </a:gridCol>
                <a:gridCol w="2572603">
                  <a:extLst>
                    <a:ext uri="{9D8B030D-6E8A-4147-A177-3AD203B41FA5}">
                      <a16:colId xmlns:a16="http://schemas.microsoft.com/office/drawing/2014/main" val="3965218756"/>
                    </a:ext>
                  </a:extLst>
                </a:gridCol>
                <a:gridCol w="2572603">
                  <a:extLst>
                    <a:ext uri="{9D8B030D-6E8A-4147-A177-3AD203B41FA5}">
                      <a16:colId xmlns:a16="http://schemas.microsoft.com/office/drawing/2014/main" val="3983158208"/>
                    </a:ext>
                  </a:extLst>
                </a:gridCol>
              </a:tblGrid>
              <a:tr h="770953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Silhouette Score</a:t>
                      </a:r>
                    </a:p>
                    <a:p>
                      <a:pPr algn="ctr"/>
                      <a:r>
                        <a:rPr lang="en-US" sz="2400" dirty="0"/>
                        <a:t>5 Clusters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Silhouette Score</a:t>
                      </a:r>
                    </a:p>
                    <a:p>
                      <a:pPr algn="ctr"/>
                      <a:r>
                        <a:rPr lang="en-US" sz="2400" dirty="0"/>
                        <a:t>15 Clusters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4992904"/>
                  </a:ext>
                </a:extLst>
              </a:tr>
              <a:tr h="74590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Kmeans</a:t>
                      </a:r>
                      <a:r>
                        <a:rPr lang="en-US" sz="28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.13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766588"/>
                  </a:ext>
                </a:extLst>
              </a:tr>
              <a:tr h="74590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Gaussian Mixture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276202"/>
                  </a:ext>
                </a:extLst>
              </a:tr>
              <a:tr h="74590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Hierarchal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.16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2877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0CAB52D-A592-4C2F-990E-79406EA09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434321"/>
              </p:ext>
            </p:extLst>
          </p:nvPr>
        </p:nvGraphicFramePr>
        <p:xfrm>
          <a:off x="1816762" y="4544806"/>
          <a:ext cx="9036335" cy="151685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91129">
                  <a:extLst>
                    <a:ext uri="{9D8B030D-6E8A-4147-A177-3AD203B41FA5}">
                      <a16:colId xmlns:a16="http://schemas.microsoft.com/office/drawing/2014/main" val="1156367734"/>
                    </a:ext>
                  </a:extLst>
                </a:gridCol>
                <a:gridCol w="5145206">
                  <a:extLst>
                    <a:ext uri="{9D8B030D-6E8A-4147-A177-3AD203B41FA5}">
                      <a16:colId xmlns:a16="http://schemas.microsoft.com/office/drawing/2014/main" val="3656816874"/>
                    </a:ext>
                  </a:extLst>
                </a:gridCol>
              </a:tblGrid>
              <a:tr h="770953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Silhouette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983778"/>
                  </a:ext>
                </a:extLst>
              </a:tr>
              <a:tr h="74590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DBSCAN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.21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4921577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34ABE0A-8075-4D6A-9BFB-D91E6C92F4EA}"/>
              </a:ext>
            </a:extLst>
          </p:cNvPr>
          <p:cNvGrpSpPr/>
          <p:nvPr/>
        </p:nvGrpSpPr>
        <p:grpSpPr>
          <a:xfrm>
            <a:off x="321746" y="339342"/>
            <a:ext cx="3181109" cy="803658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5B6417-AD68-4495-8B57-CF4C6CB9DB6A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CE84CE7F-0E6F-45AF-A9ED-6A032A094011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Silhouette Scores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0688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4ABE0A-8075-4D6A-9BFB-D91E6C92F4EA}"/>
              </a:ext>
            </a:extLst>
          </p:cNvPr>
          <p:cNvGrpSpPr/>
          <p:nvPr/>
        </p:nvGrpSpPr>
        <p:grpSpPr>
          <a:xfrm>
            <a:off x="321746" y="339342"/>
            <a:ext cx="7020750" cy="779774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5B6417-AD68-4495-8B57-CF4C6CB9DB6A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CE84CE7F-0E6F-45AF-A9ED-6A032A094011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Conclusion – </a:t>
              </a:r>
              <a:r>
                <a:rPr lang="en-US" sz="3200" dirty="0" err="1"/>
                <a:t>Kmeans</a:t>
              </a:r>
              <a:r>
                <a:rPr lang="en-US" sz="3200" dirty="0"/>
                <a:t> with 5 Clusters</a:t>
              </a:r>
            </a:p>
          </p:txBody>
        </p:sp>
      </p:grpSp>
      <p:pic>
        <p:nvPicPr>
          <p:cNvPr id="16386" name="Picture 2">
            <a:extLst>
              <a:ext uri="{FF2B5EF4-FFF2-40B4-BE49-F238E27FC236}">
                <a16:creationId xmlns:a16="http://schemas.microsoft.com/office/drawing/2014/main" id="{6D8E8911-4F0E-40F9-9E9A-DD9AE0BA5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98" y="1387255"/>
            <a:ext cx="5591672" cy="5294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153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4ABE0A-8075-4D6A-9BFB-D91E6C92F4EA}"/>
              </a:ext>
            </a:extLst>
          </p:cNvPr>
          <p:cNvGrpSpPr/>
          <p:nvPr/>
        </p:nvGrpSpPr>
        <p:grpSpPr>
          <a:xfrm>
            <a:off x="321746" y="339342"/>
            <a:ext cx="7020750" cy="779774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5B6417-AD68-4495-8B57-CF4C6CB9DB6A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CE84CE7F-0E6F-45AF-A9ED-6A032A094011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Conclusion – </a:t>
              </a:r>
              <a:r>
                <a:rPr lang="en-US" sz="3200" dirty="0" err="1"/>
                <a:t>Kmeans</a:t>
              </a:r>
              <a:r>
                <a:rPr lang="en-US" sz="3200" dirty="0"/>
                <a:t> with 5 Clusters</a:t>
              </a:r>
            </a:p>
          </p:txBody>
        </p:sp>
      </p:grpSp>
      <p:pic>
        <p:nvPicPr>
          <p:cNvPr id="17410" name="Picture 2">
            <a:extLst>
              <a:ext uri="{FF2B5EF4-FFF2-40B4-BE49-F238E27FC236}">
                <a16:creationId xmlns:a16="http://schemas.microsoft.com/office/drawing/2014/main" id="{BB12EC80-4725-40F5-85D0-77B76F182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60" y="1387255"/>
            <a:ext cx="5480030" cy="5234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81204136-209F-47EB-AB4E-62A5EE138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194" y="1335260"/>
            <a:ext cx="5813946" cy="5338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9449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4ABE0A-8075-4D6A-9BFB-D91E6C92F4EA}"/>
              </a:ext>
            </a:extLst>
          </p:cNvPr>
          <p:cNvGrpSpPr/>
          <p:nvPr/>
        </p:nvGrpSpPr>
        <p:grpSpPr>
          <a:xfrm>
            <a:off x="321746" y="339342"/>
            <a:ext cx="7020750" cy="779774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5B6417-AD68-4495-8B57-CF4C6CB9DB6A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CE84CE7F-0E6F-45AF-A9ED-6A032A094011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Conclusion – </a:t>
              </a:r>
              <a:r>
                <a:rPr lang="en-US" sz="3200" dirty="0" err="1"/>
                <a:t>Kmeans</a:t>
              </a:r>
              <a:r>
                <a:rPr lang="en-US" sz="3200" dirty="0"/>
                <a:t> with 5 Clusters</a:t>
              </a:r>
            </a:p>
          </p:txBody>
        </p:sp>
      </p:grpSp>
      <p:pic>
        <p:nvPicPr>
          <p:cNvPr id="18434" name="Picture 2">
            <a:extLst>
              <a:ext uri="{FF2B5EF4-FFF2-40B4-BE49-F238E27FC236}">
                <a16:creationId xmlns:a16="http://schemas.microsoft.com/office/drawing/2014/main" id="{C6F7BDEE-EADE-4750-8ED4-AF7C57203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34" y="1387255"/>
            <a:ext cx="5516965" cy="532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6778BBF5-A73D-49B4-A039-8D447F1D4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691" y="1474771"/>
            <a:ext cx="5516965" cy="528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7287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4ABE0A-8075-4D6A-9BFB-D91E6C92F4EA}"/>
              </a:ext>
            </a:extLst>
          </p:cNvPr>
          <p:cNvGrpSpPr/>
          <p:nvPr/>
        </p:nvGrpSpPr>
        <p:grpSpPr>
          <a:xfrm>
            <a:off x="321746" y="339342"/>
            <a:ext cx="7020750" cy="779774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5B6417-AD68-4495-8B57-CF4C6CB9DB6A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CE84CE7F-0E6F-45AF-A9ED-6A032A094011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Conclusion – </a:t>
              </a:r>
              <a:r>
                <a:rPr lang="en-US" sz="3200" dirty="0" err="1"/>
                <a:t>Kmeans</a:t>
              </a:r>
              <a:r>
                <a:rPr lang="en-US" sz="3200" dirty="0"/>
                <a:t> with 5 Clusters</a:t>
              </a:r>
            </a:p>
          </p:txBody>
        </p:sp>
      </p:grpSp>
      <p:pic>
        <p:nvPicPr>
          <p:cNvPr id="19458" name="Picture 2">
            <a:extLst>
              <a:ext uri="{FF2B5EF4-FFF2-40B4-BE49-F238E27FC236}">
                <a16:creationId xmlns:a16="http://schemas.microsoft.com/office/drawing/2014/main" id="{4B9CD4D3-F8B6-4D31-B1AB-F3E975A15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60" y="1366328"/>
            <a:ext cx="5260927" cy="515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F4B4F63F-06E5-4F95-ADBC-BC3131D88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430" y="1366328"/>
            <a:ext cx="5260926" cy="527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9973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3" r="9090" b="11673"/>
          <a:stretch/>
        </p:blipFill>
        <p:spPr bwMode="auto">
          <a:xfrm>
            <a:off x="3522468" y="4319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DADA8-6D43-461C-A359-78B8ABC629F3}"/>
              </a:ext>
            </a:extLst>
          </p:cNvPr>
          <p:cNvSpPr txBox="1"/>
          <p:nvPr/>
        </p:nvSpPr>
        <p:spPr>
          <a:xfrm>
            <a:off x="424815" y="799460"/>
            <a:ext cx="6124956" cy="10259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Target Audience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AB3EFF6-9C53-4FA4-AE3B-7B51F56CD2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0505568"/>
              </p:ext>
            </p:extLst>
          </p:nvPr>
        </p:nvGraphicFramePr>
        <p:xfrm>
          <a:off x="424815" y="2136015"/>
          <a:ext cx="3438906" cy="32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3DC70FE3-777B-4E85-82ED-939589A6F45D}"/>
              </a:ext>
            </a:extLst>
          </p:cNvPr>
          <p:cNvGrpSpPr/>
          <p:nvPr/>
        </p:nvGrpSpPr>
        <p:grpSpPr>
          <a:xfrm>
            <a:off x="424815" y="5403762"/>
            <a:ext cx="3438906" cy="994500"/>
            <a:chOff x="0" y="2212758"/>
            <a:chExt cx="3438906" cy="9945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207AB3E-164D-4032-9C52-D39EC031CAF3}"/>
                </a:ext>
              </a:extLst>
            </p:cNvPr>
            <p:cNvSpPr/>
            <p:nvPr/>
          </p:nvSpPr>
          <p:spPr>
            <a:xfrm>
              <a:off x="0" y="2212758"/>
              <a:ext cx="3438906" cy="9945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30208BF6-DB4C-4EE6-8142-172E65EDACC0}"/>
                </a:ext>
              </a:extLst>
            </p:cNvPr>
            <p:cNvSpPr txBox="1"/>
            <p:nvPr/>
          </p:nvSpPr>
          <p:spPr>
            <a:xfrm>
              <a:off x="48547" y="2261305"/>
              <a:ext cx="3341812" cy="897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Public Policy Makers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606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3" r="9090" b="11673"/>
          <a:stretch/>
        </p:blipFill>
        <p:spPr bwMode="auto">
          <a:xfrm>
            <a:off x="3397477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DADA8-6D43-461C-A359-78B8ABC629F3}"/>
              </a:ext>
            </a:extLst>
          </p:cNvPr>
          <p:cNvSpPr txBox="1"/>
          <p:nvPr/>
        </p:nvSpPr>
        <p:spPr>
          <a:xfrm>
            <a:off x="371094" y="1161288"/>
            <a:ext cx="6124956" cy="10259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Future Considerations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AB3EFF6-9C53-4FA4-AE3B-7B51F56CD2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0798412"/>
              </p:ext>
            </p:extLst>
          </p:nvPr>
        </p:nvGraphicFramePr>
        <p:xfrm>
          <a:off x="509016" y="2718054"/>
          <a:ext cx="3438906" cy="32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DDD4D27F-5827-40D6-890D-9F68EFC504F9}"/>
              </a:ext>
            </a:extLst>
          </p:cNvPr>
          <p:cNvGrpSpPr/>
          <p:nvPr/>
        </p:nvGrpSpPr>
        <p:grpSpPr>
          <a:xfrm>
            <a:off x="4293337" y="2892183"/>
            <a:ext cx="3399603" cy="873819"/>
            <a:chOff x="0" y="2172879"/>
            <a:chExt cx="3438906" cy="9945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5DB0D01-A1BD-403C-9B89-58B7826A3D39}"/>
                </a:ext>
              </a:extLst>
            </p:cNvPr>
            <p:cNvSpPr/>
            <p:nvPr/>
          </p:nvSpPr>
          <p:spPr>
            <a:xfrm>
              <a:off x="0" y="2172879"/>
              <a:ext cx="3438906" cy="9945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8E57C5DF-8865-4ED0-A2BE-BFAB31129A4F}"/>
                </a:ext>
              </a:extLst>
            </p:cNvPr>
            <p:cNvSpPr txBox="1"/>
            <p:nvPr/>
          </p:nvSpPr>
          <p:spPr>
            <a:xfrm>
              <a:off x="57791" y="2221426"/>
              <a:ext cx="3341812" cy="897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Neural Network / CNN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6138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3" r="9090" b="11673"/>
          <a:stretch/>
        </p:blipFill>
        <p:spPr bwMode="auto">
          <a:xfrm>
            <a:off x="3397477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DADA8-6D43-461C-A359-78B8ABC629F3}"/>
              </a:ext>
            </a:extLst>
          </p:cNvPr>
          <p:cNvSpPr txBox="1"/>
          <p:nvPr/>
        </p:nvSpPr>
        <p:spPr>
          <a:xfrm>
            <a:off x="3920296" y="2916047"/>
            <a:ext cx="6124956" cy="102590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>
                <a:latin typeface="+mj-lt"/>
                <a:ea typeface="+mj-ea"/>
                <a:cs typeface="+mj-cs"/>
              </a:rPr>
              <a:t>Questions?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2543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C2D3FA-934D-404E-B874-621F4D07A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1665091"/>
            <a:ext cx="6743700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Courier New" panose="02070309020205020404" pitchFamily="49" charset="0"/>
              </a:rPr>
              <a:t>'koi_period_err1', 'koi_period_err2', 'koi_time0bk_err1', 'koi_time0bk_err2', 'koi_impact_err1', 'koi_impact_err2', 'koi_duration_err1', 'koi_duration_err2', 'koi_depth_err1', 'koi_depth_err2', 'koi_prad_err1', 'koi_prad_err2', 'koi_insol_err1', 'koi_insol_err2', 'koi_steff_err1', 'koi_steff_err2', 'koi_slogg_err1', 'koi_slogg_err2', 'koi_srad_err1', 'koi_srad_err2'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Remiloth sentient planet (Rimor Universe) | Memory Gamma ...">
            <a:extLst>
              <a:ext uri="{FF2B5EF4-FFF2-40B4-BE49-F238E27FC236}">
                <a16:creationId xmlns:a16="http://schemas.microsoft.com/office/drawing/2014/main" id="{36C1BA4F-6005-41B0-9B37-DC68BC7FB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D7D8667-9762-40C0-8EE2-02BB697FD5C9}"/>
              </a:ext>
            </a:extLst>
          </p:cNvPr>
          <p:cNvGrpSpPr/>
          <p:nvPr/>
        </p:nvGrpSpPr>
        <p:grpSpPr>
          <a:xfrm>
            <a:off x="465794" y="500277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059A02A-EA0A-4A4E-B4E5-71A2AB418964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49F3FE8B-A911-4FFF-968A-0280110AB259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Error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551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A52A5AEB-2DB4-40BC-8DFD-128C0819B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ABD91950-87E3-4476-9669-694A7ECF2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91" y="1094337"/>
            <a:ext cx="5067301" cy="581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1562D64C-7F64-4875-90C2-DAEF77611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184" y="933221"/>
            <a:ext cx="5538425" cy="5975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4FB6A73-7CA0-4C16-AB30-C15561DE5D58}"/>
              </a:ext>
            </a:extLst>
          </p:cNvPr>
          <p:cNvGrpSpPr/>
          <p:nvPr/>
        </p:nvGrpSpPr>
        <p:grpSpPr>
          <a:xfrm>
            <a:off x="438391" y="163408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B90E298-1BF7-413A-BD21-B8AF9CF3079B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DD413722-E28D-48DA-B367-D0AC43FA157E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Missing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994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A52A5AEB-2DB4-40BC-8DFD-128C0819B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401EB2C4-D76A-4F16-93DA-F49257B65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45" y="1535321"/>
            <a:ext cx="5242732" cy="445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1613E338-CDE7-4292-8801-C23691AF1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325" y="1535321"/>
            <a:ext cx="5087983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941FB69-5F40-4064-94CB-83F34F73DA4E}"/>
              </a:ext>
            </a:extLst>
          </p:cNvPr>
          <p:cNvGrpSpPr/>
          <p:nvPr/>
        </p:nvGrpSpPr>
        <p:grpSpPr>
          <a:xfrm>
            <a:off x="481052" y="289955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A4413A4-9D71-476F-8D7C-CBB8F74B29FC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BBD3165D-0AFE-4063-A7A8-AD05375D7491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Outliers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1395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A52A5AEB-2DB4-40BC-8DFD-128C0819B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477565" y="-18161"/>
            <a:ext cx="8714435" cy="6894321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800187C2-E691-4DE6-879F-647E6EBE0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6" y="1101001"/>
            <a:ext cx="5371944" cy="56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304BAC68-316E-47FD-85EE-A51F457BA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40" y="1101000"/>
            <a:ext cx="5510719" cy="579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56EB808-C69A-47CC-A4A9-794715BD7B06}"/>
              </a:ext>
            </a:extLst>
          </p:cNvPr>
          <p:cNvGrpSpPr/>
          <p:nvPr/>
        </p:nvGrpSpPr>
        <p:grpSpPr>
          <a:xfrm>
            <a:off x="343056" y="111951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D4F6600-556F-47E7-98F5-65C1898E1A41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02CB28BE-753F-4A6D-878D-EC1DAFDD5268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Correlations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3991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94232774-41DD-4B50-9BD8-8532B9B91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312355" y="0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68C2A9F-723F-45C2-A424-4C15D8BE9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51" y="281594"/>
            <a:ext cx="6633950" cy="657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C2986AC-47B3-4086-A3F3-4ADA018341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9735611"/>
              </p:ext>
            </p:extLst>
          </p:nvPr>
        </p:nvGraphicFramePr>
        <p:xfrm>
          <a:off x="7656927" y="1714500"/>
          <a:ext cx="4038600" cy="316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3404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9A2096E-BC97-45E0-AA4A-C875B0FFD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01284"/>
            <a:ext cx="5934075" cy="54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7EBC93C-66EE-4365-8EF4-A6FFADB8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925" y="968991"/>
            <a:ext cx="5857365" cy="571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054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478</Words>
  <Application>Microsoft Office PowerPoint</Application>
  <PresentationFormat>Widescreen</PresentationFormat>
  <Paragraphs>120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 Unicode MS</vt:lpstr>
      <vt:lpstr>Arial</vt:lpstr>
      <vt:lpstr>Calibri</vt:lpstr>
      <vt:lpstr>Calibri Light</vt:lpstr>
      <vt:lpstr>Office Theme</vt:lpstr>
      <vt:lpstr>Discovering Exoplanets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Exoplanets</dc:title>
  <dc:creator>Lawrence Quesada</dc:creator>
  <cp:lastModifiedBy>Lawrence Quesada</cp:lastModifiedBy>
  <cp:revision>35</cp:revision>
  <dcterms:created xsi:type="dcterms:W3CDTF">2020-09-30T20:05:16Z</dcterms:created>
  <dcterms:modified xsi:type="dcterms:W3CDTF">2020-10-09T23:58:06Z</dcterms:modified>
</cp:coreProperties>
</file>